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716" r:id="rId5"/>
    <p:sldMasterId id="2147483728" r:id="rId6"/>
    <p:sldMasterId id="2147483748" r:id="rId7"/>
    <p:sldMasterId id="2147483760" r:id="rId8"/>
    <p:sldMasterId id="2147483782" r:id="rId9"/>
    <p:sldMasterId id="2147483808" r:id="rId10"/>
  </p:sldMasterIdLst>
  <p:notesMasterIdLst>
    <p:notesMasterId r:id="rId38"/>
  </p:notesMasterIdLst>
  <p:sldIdLst>
    <p:sldId id="647" r:id="rId11"/>
    <p:sldId id="2685" r:id="rId12"/>
    <p:sldId id="2678" r:id="rId13"/>
    <p:sldId id="297" r:id="rId14"/>
    <p:sldId id="2309" r:id="rId15"/>
    <p:sldId id="2384" r:id="rId16"/>
    <p:sldId id="2686" r:id="rId17"/>
    <p:sldId id="257" r:id="rId18"/>
    <p:sldId id="261" r:id="rId19"/>
    <p:sldId id="294" r:id="rId20"/>
    <p:sldId id="2815" r:id="rId21"/>
    <p:sldId id="2806" r:id="rId22"/>
    <p:sldId id="2807" r:id="rId23"/>
    <p:sldId id="2325" r:id="rId24"/>
    <p:sldId id="2810" r:id="rId25"/>
    <p:sldId id="2814" r:id="rId26"/>
    <p:sldId id="2808" r:id="rId27"/>
    <p:sldId id="267" r:id="rId28"/>
    <p:sldId id="2672" r:id="rId29"/>
    <p:sldId id="2673" r:id="rId30"/>
    <p:sldId id="2330" r:id="rId31"/>
    <p:sldId id="2335" r:id="rId32"/>
    <p:sldId id="2328" r:id="rId33"/>
    <p:sldId id="2358" r:id="rId34"/>
    <p:sldId id="2363" r:id="rId35"/>
    <p:sldId id="434" r:id="rId36"/>
    <p:sldId id="2331" r:id="rId37"/>
  </p:sldIdLst>
  <p:sldSz cx="12192000" cy="6858000"/>
  <p:notesSz cx="7315200" cy="9601200"/>
  <p:embeddedFontLst>
    <p:embeddedFont>
      <p:font typeface="Franklin Gothic Book" panose="020B0503020102020204" pitchFamily="34" charset="0"/>
      <p:regular r:id="rId39"/>
      <p:italic r:id="rId40"/>
    </p:embeddedFont>
    <p:embeddedFont>
      <p:font typeface="Helvetica" panose="020B0604020202020204" pitchFamily="34" charset="0"/>
      <p:regular r:id="rId41"/>
      <p:bold r:id="rId42"/>
      <p:italic r:id="rId43"/>
      <p:boldItalic r:id="rId44"/>
    </p:embeddedFont>
    <p:embeddedFont>
      <p:font typeface="Open Sans Light" panose="020B0306030504020204" pitchFamily="34"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7CC828-A2AD-692E-B1A3-E8EF78E6933C}" name="WCOffice Mac" initials="WM" userId="0b71d6b9083b4e8b" providerId="Windows Live"/>
  <p188:author id="{21658038-E2F6-7CBC-D1B6-47A4DDAAB809}" name="Karen O'Hara" initials="KO" userId="S::karen.o'hara@workcare.com::aaae07f0-5041-49e0-955f-5eba83a47d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25B"/>
    <a:srgbClr val="4374B2"/>
    <a:srgbClr val="273F65"/>
    <a:srgbClr val="E6AF00"/>
    <a:srgbClr val="EDBE85"/>
    <a:srgbClr val="FFFFFF"/>
    <a:srgbClr val="1E7D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9" autoAdjust="0"/>
    <p:restoredTop sz="94007" autoAdjust="0"/>
  </p:normalViewPr>
  <p:slideViewPr>
    <p:cSldViewPr snapToGrid="0" snapToObjects="1">
      <p:cViewPr varScale="1">
        <p:scale>
          <a:sx n="112" d="100"/>
          <a:sy n="112"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1.fntdata"/><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0.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PRISM\Prism-MW\Documents\PRISM%20US\ITS%20Congbl\ConGlobal%20Hours%20Analysi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PRISM\Prism-MW\Documents\PRISM%20US\Savage\Truck%20Location%20Losses%20May%202022%20V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file:///C:\PRISM\Prism-MW\Documents\PRISM%20US\Savage\Truck%20Location%20Losses%20May%202022%20V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PRISM\Prism-MW\Documents\PRISM%20US\Savage\Truck%20Location%20Losses%20May%20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6" Type="http://schemas.openxmlformats.org/officeDocument/2006/relationships/chartUserShapes" Target="../drawings/drawing2.xml"/><Relationship Id="rId5" Type="http://schemas.openxmlformats.org/officeDocument/2006/relationships/oleObject" Target="file:///C:\Users\Owner\Desktop\PS%20Survey%20Results%20Covid-19.xlsx" TargetMode="External"/><Relationship Id="rId4" Type="http://schemas.openxmlformats.org/officeDocument/2006/relationships/image" Target="../media/image58.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6" Type="http://schemas.openxmlformats.org/officeDocument/2006/relationships/chartUserShapes" Target="../drawings/drawing3.xml"/><Relationship Id="rId5" Type="http://schemas.openxmlformats.org/officeDocument/2006/relationships/oleObject" Target="file:///C:\Users\Owner\Desktop\PS%20Survey%20Results%20Covid-19.xlsx" TargetMode="External"/><Relationship Id="rId4" Type="http://schemas.openxmlformats.org/officeDocument/2006/relationships/image" Target="../media/image58.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Fatigue Alerts by PRISM Location</a:t>
            </a:r>
          </a:p>
          <a:p>
            <a:pPr>
              <a:defRPr/>
            </a:pPr>
            <a:r>
              <a:rPr lang="en-US" baseline="0" dirty="0"/>
              <a:t> Over Last 6 Months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49256922354904"/>
          <c:y val="0.22729635488278471"/>
          <c:w val="0.86322487007004922"/>
          <c:h val="0.64347503760629976"/>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'SQL Pvt'!$M$1:$M$5</c:f>
              <c:strCache>
                <c:ptCount val="5"/>
                <c:pt idx="0">
                  <c:v>Alliance</c:v>
                </c:pt>
                <c:pt idx="1">
                  <c:v>Atlanta</c:v>
                </c:pt>
                <c:pt idx="2">
                  <c:v>LPKC</c:v>
                </c:pt>
                <c:pt idx="3">
                  <c:v>Milpitas</c:v>
                </c:pt>
                <c:pt idx="4">
                  <c:v>Phoenix</c:v>
                </c:pt>
              </c:strCache>
            </c:strRef>
          </c:cat>
          <c:val>
            <c:numRef>
              <c:f>'SQL Pvt'!$N$1:$N$5</c:f>
              <c:numCache>
                <c:formatCode>General</c:formatCode>
                <c:ptCount val="5"/>
                <c:pt idx="0">
                  <c:v>705</c:v>
                </c:pt>
                <c:pt idx="1">
                  <c:v>514</c:v>
                </c:pt>
                <c:pt idx="2">
                  <c:v>404</c:v>
                </c:pt>
                <c:pt idx="3">
                  <c:v>593</c:v>
                </c:pt>
                <c:pt idx="4">
                  <c:v>569</c:v>
                </c:pt>
              </c:numCache>
            </c:numRef>
          </c:val>
          <c:extLst>
            <c:ext xmlns:c16="http://schemas.microsoft.com/office/drawing/2014/chart" uri="{C3380CC4-5D6E-409C-BE32-E72D297353CC}">
              <c16:uniqueId val="{00000000-E26B-4B8D-A71D-0AAB5ED0E86A}"/>
            </c:ext>
          </c:extLst>
        </c:ser>
        <c:dLbls>
          <c:showLegendKey val="0"/>
          <c:showVal val="0"/>
          <c:showCatName val="0"/>
          <c:showSerName val="0"/>
          <c:showPercent val="0"/>
          <c:showBubbleSize val="0"/>
        </c:dLbls>
        <c:gapWidth val="80"/>
        <c:overlap val="-27"/>
        <c:axId val="2121183904"/>
        <c:axId val="852973951"/>
      </c:barChart>
      <c:catAx>
        <c:axId val="212118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852973951"/>
        <c:crosses val="autoZero"/>
        <c:auto val="1"/>
        <c:lblAlgn val="ctr"/>
        <c:lblOffset val="100"/>
        <c:noMultiLvlLbl val="0"/>
      </c:catAx>
      <c:valAx>
        <c:axId val="8529739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aseline="0"/>
                  <a:t>Number of Fatigue Alerts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183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Annualized Losses per 100 Drivers</a:t>
            </a:r>
          </a:p>
          <a:p>
            <a:pPr>
              <a:defRPr/>
            </a:pPr>
            <a:r>
              <a:rPr lang="en-US" sz="1600" dirty="0"/>
              <a:t>for Sites</a:t>
            </a:r>
            <a:r>
              <a:rPr lang="en-US" sz="1600" baseline="0" dirty="0"/>
              <a:t> Adopting </a:t>
            </a:r>
            <a:r>
              <a:rPr lang="en-US" sz="1600" dirty="0" err="1"/>
              <a:t>Alertmeter</a:t>
            </a:r>
            <a:endParaRPr lang="en-US" sz="1600" dirty="0"/>
          </a:p>
          <a:p>
            <a:pPr>
              <a:defRPr/>
            </a:pPr>
            <a:r>
              <a:rPr lang="en-US" sz="1100" dirty="0"/>
              <a:t>Same Site Comparison One Year Before &amp; After</a:t>
            </a:r>
            <a:r>
              <a:rPr lang="en-US" sz="1100" baseline="0" dirty="0"/>
              <a:t> </a:t>
            </a:r>
            <a:r>
              <a:rPr lang="en-US" sz="1100" baseline="0" dirty="0" err="1"/>
              <a:t>Alertmeter</a:t>
            </a:r>
            <a:endParaRPr lang="en-US" sz="1100" baseline="0" dirty="0"/>
          </a:p>
        </c:rich>
      </c:tx>
      <c:layout>
        <c:manualLayout>
          <c:xMode val="edge"/>
          <c:yMode val="edge"/>
          <c:x val="0.17246314095782317"/>
          <c:y val="9.638551778502538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285534871657193"/>
          <c:y val="0.20867464600457997"/>
          <c:w val="0.75890959806700842"/>
          <c:h val="0.67805086726727581"/>
        </c:manualLayout>
      </c:layout>
      <c:barChart>
        <c:barDir val="col"/>
        <c:grouping val="stacked"/>
        <c:varyColors val="0"/>
        <c:ser>
          <c:idx val="1"/>
          <c:order val="0"/>
          <c:spPr>
            <a:solidFill>
              <a:schemeClr val="accent2"/>
            </a:solidFill>
            <a:ln>
              <a:noFill/>
            </a:ln>
            <a:effectLst/>
          </c:spPr>
          <c:invertIfNegative val="0"/>
          <c:cat>
            <c:strRef>
              <c:f>'2-bar Graphs'!$O$10:$P$10</c:f>
              <c:strCache>
                <c:ptCount val="2"/>
                <c:pt idx="0">
                  <c:v>12 Months BEFORE
Alertmeter</c:v>
                </c:pt>
                <c:pt idx="1">
                  <c:v>12 Months AFTER
Alertmeter</c:v>
                </c:pt>
              </c:strCache>
            </c:strRef>
          </c:cat>
          <c:val>
            <c:numRef>
              <c:f>'2-bar Graphs'!$E$15:$F$15</c:f>
              <c:numCache>
                <c:formatCode>General</c:formatCode>
                <c:ptCount val="2"/>
                <c:pt idx="0">
                  <c:v>100</c:v>
                </c:pt>
                <c:pt idx="1">
                  <c:v>0</c:v>
                </c:pt>
              </c:numCache>
            </c:numRef>
          </c:val>
          <c:extLst>
            <c:ext xmlns:c16="http://schemas.microsoft.com/office/drawing/2014/chart" uri="{C3380CC4-5D6E-409C-BE32-E72D297353CC}">
              <c16:uniqueId val="{00000002-A44F-454A-B343-D13FAD45DDB6}"/>
            </c:ext>
          </c:extLst>
        </c:ser>
        <c:ser>
          <c:idx val="0"/>
          <c:order val="1"/>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4-A44F-454A-B343-D13FAD45DDB6}"/>
              </c:ext>
            </c:extLst>
          </c:dPt>
          <c:cat>
            <c:strRef>
              <c:f>'2-bar Graphs'!$O$10:$P$10</c:f>
              <c:strCache>
                <c:ptCount val="2"/>
                <c:pt idx="0">
                  <c:v>12 Months BEFORE
Alertmeter</c:v>
                </c:pt>
                <c:pt idx="1">
                  <c:v>12 Months AFTER
Alertmeter</c:v>
                </c:pt>
              </c:strCache>
            </c:strRef>
          </c:cat>
          <c:val>
            <c:numRef>
              <c:f>'2-bar Graphs'!$O$13:$P$13</c:f>
              <c:numCache>
                <c:formatCode>_("$"* #,##0_);_("$"* \(#,##0\);_("$"* "-"??_);_(@_)</c:formatCode>
                <c:ptCount val="2"/>
                <c:pt idx="0">
                  <c:v>1185768.1525241677</c:v>
                </c:pt>
                <c:pt idx="1">
                  <c:v>82884.706341553014</c:v>
                </c:pt>
              </c:numCache>
            </c:numRef>
          </c:val>
          <c:extLst>
            <c:ext xmlns:c16="http://schemas.microsoft.com/office/drawing/2014/chart" uri="{C3380CC4-5D6E-409C-BE32-E72D297353CC}">
              <c16:uniqueId val="{00000006-A44F-454A-B343-D13FAD45DDB6}"/>
            </c:ext>
          </c:extLst>
        </c:ser>
        <c:dLbls>
          <c:showLegendKey val="0"/>
          <c:showVal val="0"/>
          <c:showCatName val="0"/>
          <c:showSerName val="0"/>
          <c:showPercent val="0"/>
          <c:showBubbleSize val="0"/>
        </c:dLbls>
        <c:gapWidth val="50"/>
        <c:overlap val="100"/>
        <c:axId val="2042462751"/>
        <c:axId val="2042466911"/>
      </c:barChart>
      <c:catAx>
        <c:axId val="204246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42466911"/>
        <c:crosses val="autoZero"/>
        <c:auto val="1"/>
        <c:lblAlgn val="ctr"/>
        <c:lblOffset val="100"/>
        <c:noMultiLvlLbl val="0"/>
      </c:catAx>
      <c:valAx>
        <c:axId val="2042466911"/>
        <c:scaling>
          <c:orientation val="minMax"/>
          <c:max val="1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aseline="0" dirty="0"/>
                  <a:t>Annualized Incident Cost</a:t>
                </a:r>
              </a:p>
              <a:p>
                <a:pPr>
                  <a:defRPr/>
                </a:pPr>
                <a:r>
                  <a:rPr lang="en-US" sz="1100" baseline="0" dirty="0"/>
                  <a:t> per 200,000 Work Hours*</a:t>
                </a:r>
              </a:p>
            </c:rich>
          </c:tx>
          <c:layout>
            <c:manualLayout>
              <c:xMode val="edge"/>
              <c:yMode val="edge"/>
              <c:x val="1.4447388526452828E-2"/>
              <c:y val="0.488192647581153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42462751"/>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Trend</a:t>
            </a:r>
            <a:r>
              <a:rPr lang="en-US" baseline="0" dirty="0"/>
              <a:t> of </a:t>
            </a:r>
            <a:r>
              <a:rPr lang="en-US" dirty="0"/>
              <a:t>Annualized</a:t>
            </a:r>
            <a:r>
              <a:rPr lang="en-US" baseline="0" dirty="0"/>
              <a:t> Losses per 100 Drivers</a:t>
            </a:r>
          </a:p>
          <a:p>
            <a:pPr>
              <a:defRPr/>
            </a:pPr>
            <a:r>
              <a:rPr lang="en-US" sz="1200" baseline="0" dirty="0"/>
              <a:t>Comparing Annualized Losses between Sites With and Without </a:t>
            </a:r>
            <a:r>
              <a:rPr lang="en-US" sz="1200" baseline="0" dirty="0" err="1"/>
              <a:t>Alertmeter</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93198291555263"/>
          <c:y val="0.13306675135239501"/>
          <c:w val="0.86597175899791168"/>
          <c:h val="0.74965747324013221"/>
        </c:manualLayout>
      </c:layout>
      <c:barChart>
        <c:barDir val="col"/>
        <c:grouping val="clustered"/>
        <c:varyColors val="0"/>
        <c:ser>
          <c:idx val="0"/>
          <c:order val="0"/>
          <c:tx>
            <c:strRef>
              <c:f>'2-bar Graphs'!$I$52</c:f>
              <c:strCache>
                <c:ptCount val="1"/>
                <c:pt idx="0">
                  <c:v>Sites Without Alertmeter</c:v>
                </c:pt>
              </c:strCache>
            </c:strRef>
          </c:tx>
          <c:spPr>
            <a:solidFill>
              <a:schemeClr val="accent6"/>
            </a:solidFill>
            <a:ln>
              <a:noFill/>
            </a:ln>
            <a:effectLst/>
          </c:spPr>
          <c:invertIfNegative val="0"/>
          <c:cat>
            <c:strRef>
              <c:f>'2-bar Graphs'!$H$53:$H$56</c:f>
              <c:strCache>
                <c:ptCount val="4"/>
                <c:pt idx="0">
                  <c:v>3 Years back</c:v>
                </c:pt>
                <c:pt idx="1">
                  <c:v>2 Years back</c:v>
                </c:pt>
                <c:pt idx="2">
                  <c:v>1 Year back</c:v>
                </c:pt>
                <c:pt idx="3">
                  <c:v>6 Months back</c:v>
                </c:pt>
              </c:strCache>
            </c:strRef>
          </c:cat>
          <c:val>
            <c:numRef>
              <c:f>'2-bar Graphs'!$I$53:$I$56</c:f>
              <c:numCache>
                <c:formatCode>_("$"* #,##0_);_("$"* \(#,##0\);_("$"* "-"??_);_(@_)</c:formatCode>
                <c:ptCount val="4"/>
                <c:pt idx="0">
                  <c:v>903996.94887919142</c:v>
                </c:pt>
                <c:pt idx="1">
                  <c:v>648537.33094991406</c:v>
                </c:pt>
                <c:pt idx="2">
                  <c:v>479943.28245441447</c:v>
                </c:pt>
                <c:pt idx="3">
                  <c:v>535486.49365919724</c:v>
                </c:pt>
              </c:numCache>
            </c:numRef>
          </c:val>
          <c:extLst>
            <c:ext xmlns:c16="http://schemas.microsoft.com/office/drawing/2014/chart" uri="{C3380CC4-5D6E-409C-BE32-E72D297353CC}">
              <c16:uniqueId val="{00000004-F537-4F99-A1B6-E23E63852B60}"/>
            </c:ext>
          </c:extLst>
        </c:ser>
        <c:ser>
          <c:idx val="1"/>
          <c:order val="1"/>
          <c:tx>
            <c:strRef>
              <c:f>'2-bar Graphs'!$J$52</c:f>
              <c:strCache>
                <c:ptCount val="1"/>
                <c:pt idx="0">
                  <c:v>Sites Using Alertmeter</c:v>
                </c:pt>
              </c:strCache>
            </c:strRef>
          </c:tx>
          <c:spPr>
            <a:solidFill>
              <a:schemeClr val="accent1"/>
            </a:solidFill>
            <a:ln>
              <a:noFill/>
            </a:ln>
            <a:effectLst/>
          </c:spPr>
          <c:invertIfNegative val="0"/>
          <c:cat>
            <c:strRef>
              <c:f>'2-bar Graphs'!$H$53:$H$56</c:f>
              <c:strCache>
                <c:ptCount val="4"/>
                <c:pt idx="0">
                  <c:v>3 Years back</c:v>
                </c:pt>
                <c:pt idx="1">
                  <c:v>2 Years back</c:v>
                </c:pt>
                <c:pt idx="2">
                  <c:v>1 Year back</c:v>
                </c:pt>
                <c:pt idx="3">
                  <c:v>6 Months back</c:v>
                </c:pt>
              </c:strCache>
            </c:strRef>
          </c:cat>
          <c:val>
            <c:numRef>
              <c:f>'2-bar Graphs'!$J$53:$J$56</c:f>
              <c:numCache>
                <c:formatCode>_("$"* #,##0_);_("$"* \(#,##0\);_("$"* "-"??_);_(@_)</c:formatCode>
                <c:ptCount val="4"/>
                <c:pt idx="0">
                  <c:v>221611.30073383171</c:v>
                </c:pt>
                <c:pt idx="1">
                  <c:v>272725.14857916103</c:v>
                </c:pt>
                <c:pt idx="2">
                  <c:v>296837.12345196033</c:v>
                </c:pt>
                <c:pt idx="3">
                  <c:v>278577.40408163262</c:v>
                </c:pt>
              </c:numCache>
            </c:numRef>
          </c:val>
          <c:extLst>
            <c:ext xmlns:c16="http://schemas.microsoft.com/office/drawing/2014/chart" uri="{C3380CC4-5D6E-409C-BE32-E72D297353CC}">
              <c16:uniqueId val="{00000009-F537-4F99-A1B6-E23E63852B60}"/>
            </c:ext>
          </c:extLst>
        </c:ser>
        <c:dLbls>
          <c:showLegendKey val="0"/>
          <c:showVal val="0"/>
          <c:showCatName val="0"/>
          <c:showSerName val="0"/>
          <c:showPercent val="0"/>
          <c:showBubbleSize val="0"/>
        </c:dLbls>
        <c:gapWidth val="50"/>
        <c:overlap val="-10"/>
        <c:axId val="638443983"/>
        <c:axId val="638444815"/>
      </c:barChart>
      <c:catAx>
        <c:axId val="6384439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aseline="0" dirty="0"/>
                  <a:t>Lookback Period since May 15, 2022</a:t>
                </a:r>
              </a:p>
            </c:rich>
          </c:tx>
          <c:layout>
            <c:manualLayout>
              <c:xMode val="edge"/>
              <c:yMode val="edge"/>
              <c:x val="0.34234171071776237"/>
              <c:y val="0.9396109850570434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8444815"/>
        <c:crosses val="autoZero"/>
        <c:auto val="1"/>
        <c:lblAlgn val="ctr"/>
        <c:lblOffset val="100"/>
        <c:noMultiLvlLbl val="0"/>
      </c:catAx>
      <c:valAx>
        <c:axId val="638444815"/>
        <c:scaling>
          <c:orientation val="minMax"/>
          <c:max val="9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443983"/>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69086584778987081"/>
          <c:y val="0.13333316734206252"/>
          <c:w val="0.30884597889930981"/>
          <c:h val="0.150492439512592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aseline="0" dirty="0"/>
              <a:t>Comparing Rates of Severe Incidents</a:t>
            </a:r>
          </a:p>
          <a:p>
            <a:pPr>
              <a:defRPr/>
            </a:pPr>
            <a:r>
              <a:rPr lang="en-US" sz="1100" baseline="0" dirty="0"/>
              <a:t>by Percentage When Using </a:t>
            </a:r>
            <a:r>
              <a:rPr lang="en-US" sz="1100" baseline="0" dirty="0" err="1"/>
              <a:t>Alertmeter</a:t>
            </a:r>
            <a:endParaRPr lang="en-US" sz="1100" baseline="0" dirty="0"/>
          </a:p>
          <a:p>
            <a:pPr>
              <a:defRPr/>
            </a:pPr>
            <a:r>
              <a:rPr lang="en-US" sz="1100" baseline="0" dirty="0"/>
              <a:t>2 Year Period:  May 2020 to April 2022</a:t>
            </a:r>
          </a:p>
        </c:rich>
      </c:tx>
      <c:layout>
        <c:manualLayout>
          <c:xMode val="edge"/>
          <c:yMode val="edge"/>
          <c:x val="0.1203007621091768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45636429732927"/>
          <c:y val="0.18131775997352345"/>
          <c:w val="0.82360933034091388"/>
          <c:h val="0.66121350855661443"/>
        </c:manualLayout>
      </c:layout>
      <c:barChart>
        <c:barDir val="col"/>
        <c:grouping val="stacked"/>
        <c:varyColors val="0"/>
        <c:ser>
          <c:idx val="0"/>
          <c:order val="0"/>
          <c:tx>
            <c:strRef>
              <c:f>Dist!$W$6</c:f>
              <c:strCache>
                <c:ptCount val="1"/>
                <c:pt idx="0">
                  <c:v>&gt; $ 25K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Dist!$X$5:$Y$5</c:f>
              <c:strCache>
                <c:ptCount val="2"/>
                <c:pt idx="0">
                  <c:v>No Alertmeter
24 of 243 Total Incidents</c:v>
                </c:pt>
                <c:pt idx="1">
                  <c:v>With Alertmeter
9 of 123 Total Incidents</c:v>
                </c:pt>
              </c:strCache>
            </c:strRef>
          </c:cat>
          <c:val>
            <c:numRef>
              <c:f>Dist!$X$6:$Y$6</c:f>
              <c:numCache>
                <c:formatCode>0.0%</c:formatCode>
                <c:ptCount val="2"/>
                <c:pt idx="0">
                  <c:v>4.9382716049382713E-2</c:v>
                </c:pt>
                <c:pt idx="1">
                  <c:v>4.878048780487805E-2</c:v>
                </c:pt>
              </c:numCache>
            </c:numRef>
          </c:val>
          <c:extLst>
            <c:ext xmlns:c16="http://schemas.microsoft.com/office/drawing/2014/chart" uri="{C3380CC4-5D6E-409C-BE32-E72D297353CC}">
              <c16:uniqueId val="{00000000-0991-4AEA-BACA-56C0F586C126}"/>
            </c:ext>
          </c:extLst>
        </c:ser>
        <c:ser>
          <c:idx val="1"/>
          <c:order val="1"/>
          <c:tx>
            <c:strRef>
              <c:f>Dist!$W$7</c:f>
              <c:strCache>
                <c:ptCount val="1"/>
                <c:pt idx="0">
                  <c:v>&gt; $ 100K</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Dist!$X$5:$Y$5</c:f>
              <c:strCache>
                <c:ptCount val="2"/>
                <c:pt idx="0">
                  <c:v>No Alertmeter
24 of 243 Total Incidents</c:v>
                </c:pt>
                <c:pt idx="1">
                  <c:v>With Alertmeter
9 of 123 Total Incidents</c:v>
                </c:pt>
              </c:strCache>
            </c:strRef>
          </c:cat>
          <c:val>
            <c:numRef>
              <c:f>Dist!$X$7:$Y$7</c:f>
              <c:numCache>
                <c:formatCode>0.0%</c:formatCode>
                <c:ptCount val="2"/>
                <c:pt idx="0">
                  <c:v>4.9382716049382713E-2</c:v>
                </c:pt>
                <c:pt idx="1">
                  <c:v>2.4390243902439025E-2</c:v>
                </c:pt>
              </c:numCache>
            </c:numRef>
          </c:val>
          <c:extLst>
            <c:ext xmlns:c16="http://schemas.microsoft.com/office/drawing/2014/chart" uri="{C3380CC4-5D6E-409C-BE32-E72D297353CC}">
              <c16:uniqueId val="{00000001-0991-4AEA-BACA-56C0F586C126}"/>
            </c:ext>
          </c:extLst>
        </c:ser>
        <c:dLbls>
          <c:showLegendKey val="0"/>
          <c:showVal val="0"/>
          <c:showCatName val="0"/>
          <c:showSerName val="0"/>
          <c:showPercent val="0"/>
          <c:showBubbleSize val="0"/>
        </c:dLbls>
        <c:gapWidth val="50"/>
        <c:overlap val="100"/>
        <c:axId val="633935183"/>
        <c:axId val="633948079"/>
      </c:barChart>
      <c:catAx>
        <c:axId val="633935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33948079"/>
        <c:crosses val="autoZero"/>
        <c:auto val="1"/>
        <c:lblAlgn val="ctr"/>
        <c:lblOffset val="100"/>
        <c:noMultiLvlLbl val="0"/>
      </c:catAx>
      <c:valAx>
        <c:axId val="633948079"/>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dirty="0"/>
                  <a:t>Percent of Total Incidents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33935183"/>
        <c:crosses val="autoZero"/>
        <c:crossBetween val="between"/>
        <c:majorUnit val="1.0000000000000002E-2"/>
      </c:valAx>
      <c:spPr>
        <a:noFill/>
        <a:ln>
          <a:noFill/>
        </a:ln>
        <a:effectLst/>
      </c:spPr>
    </c:plotArea>
    <c:legend>
      <c:legendPos val="b"/>
      <c:layout>
        <c:manualLayout>
          <c:xMode val="edge"/>
          <c:yMode val="edge"/>
          <c:x val="0.79416411616816651"/>
          <c:y val="2.0054752020286587E-2"/>
          <c:w val="0.18418605114035244"/>
          <c:h val="0.103838985747206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Comparative </a:t>
            </a:r>
            <a:r>
              <a:rPr lang="en-US" b="1" dirty="0"/>
              <a:t>Fatality</a:t>
            </a:r>
            <a:r>
              <a:rPr lang="en-US" dirty="0"/>
              <a:t> Rates:</a:t>
            </a:r>
          </a:p>
          <a:p>
            <a:pPr>
              <a:defRPr/>
            </a:pPr>
            <a:r>
              <a:rPr lang="en-US" sz="1400" b="0" i="0" u="none" strike="noStrike" baseline="0" dirty="0">
                <a:effectLst/>
              </a:rPr>
              <a:t>Anglo Platinum (Mogalakwena)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88648293963254"/>
          <c:y val="0.25219287057525402"/>
          <c:w val="0.85055796150481178"/>
          <c:h val="0.59264396181978896"/>
        </c:manualLayout>
      </c:layout>
      <c:barChart>
        <c:barDir val="col"/>
        <c:grouping val="clustered"/>
        <c:varyColors val="0"/>
        <c:ser>
          <c:idx val="0"/>
          <c:order val="2"/>
          <c:tx>
            <c:strRef>
              <c:f>Sheet2!$A$4</c:f>
              <c:strCache>
                <c:ptCount val="1"/>
                <c:pt idx="0">
                  <c:v>Anglo Plat Mine</c:v>
                </c:pt>
              </c:strCache>
            </c:strRef>
          </c:tx>
          <c:spPr>
            <a:blipFill>
              <a:blip xmlns:r="http://schemas.openxmlformats.org/officeDocument/2006/relationships" r:embed="rId4"/>
              <a:stretch>
                <a:fillRect/>
              </a:stretch>
            </a:blipFill>
            <a:ln>
              <a:solidFill>
                <a:srgbClr val="0070C0"/>
              </a:solidFill>
            </a:ln>
            <a:effectLst/>
          </c:spPr>
          <c:invertIfNegative val="0"/>
          <c:pictureOptions>
            <c:pictureFormat val="stack"/>
          </c:pictureOptions>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Sheet2!$B$4:$H$4</c:f>
              <c:numCache>
                <c:formatCode>General</c:formatCode>
                <c:ptCount val="7"/>
                <c:pt idx="3">
                  <c:v>1E-3</c:v>
                </c:pt>
                <c:pt idx="4">
                  <c:v>1E-3</c:v>
                </c:pt>
                <c:pt idx="5">
                  <c:v>1E-3</c:v>
                </c:pt>
                <c:pt idx="6">
                  <c:v>1E-3</c:v>
                </c:pt>
              </c:numCache>
            </c:numRef>
          </c:val>
          <c:extLst>
            <c:ext xmlns:c16="http://schemas.microsoft.com/office/drawing/2014/chart" uri="{C3380CC4-5D6E-409C-BE32-E72D297353CC}">
              <c16:uniqueId val="{00000000-B706-4C33-90DD-FB5D19962EE7}"/>
            </c:ext>
          </c:extLst>
        </c:ser>
        <c:dLbls>
          <c:showLegendKey val="0"/>
          <c:showVal val="0"/>
          <c:showCatName val="0"/>
          <c:showSerName val="0"/>
          <c:showPercent val="0"/>
          <c:showBubbleSize val="0"/>
        </c:dLbls>
        <c:gapWidth val="70"/>
        <c:axId val="698921520"/>
        <c:axId val="1681153872"/>
      </c:barChart>
      <c:lineChart>
        <c:grouping val="standard"/>
        <c:varyColors val="0"/>
        <c:ser>
          <c:idx val="2"/>
          <c:order val="0"/>
          <c:tx>
            <c:strRef>
              <c:f>Sheet2!$A$3</c:f>
              <c:strCache>
                <c:ptCount val="1"/>
                <c:pt idx="0">
                  <c:v>Platinum Sector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Sheet2!$B$1:$H$1</c:f>
              <c:numCache>
                <c:formatCode>General</c:formatCode>
                <c:ptCount val="7"/>
                <c:pt idx="0">
                  <c:v>2013</c:v>
                </c:pt>
                <c:pt idx="1">
                  <c:v>2014</c:v>
                </c:pt>
                <c:pt idx="2">
                  <c:v>2015</c:v>
                </c:pt>
                <c:pt idx="3">
                  <c:v>2016</c:v>
                </c:pt>
                <c:pt idx="4">
                  <c:v>2017</c:v>
                </c:pt>
                <c:pt idx="5">
                  <c:v>2018</c:v>
                </c:pt>
                <c:pt idx="6">
                  <c:v>2019</c:v>
                </c:pt>
              </c:numCache>
            </c:numRef>
          </c:cat>
          <c:val>
            <c:numRef>
              <c:f>Sheet2!$B$3:$H$3</c:f>
              <c:numCache>
                <c:formatCode>General</c:formatCode>
                <c:ptCount val="7"/>
                <c:pt idx="0">
                  <c:v>7.0000000000000007E-2</c:v>
                </c:pt>
                <c:pt idx="1">
                  <c:v>0.05</c:v>
                </c:pt>
                <c:pt idx="2">
                  <c:v>0.06</c:v>
                </c:pt>
                <c:pt idx="3">
                  <c:v>0.08</c:v>
                </c:pt>
                <c:pt idx="4">
                  <c:v>0.08</c:v>
                </c:pt>
                <c:pt idx="5">
                  <c:v>0.04</c:v>
                </c:pt>
                <c:pt idx="6">
                  <c:v>0.06</c:v>
                </c:pt>
              </c:numCache>
            </c:numRef>
          </c:val>
          <c:smooth val="0"/>
          <c:extLst>
            <c:ext xmlns:c16="http://schemas.microsoft.com/office/drawing/2014/chart" uri="{C3380CC4-5D6E-409C-BE32-E72D297353CC}">
              <c16:uniqueId val="{00000001-B706-4C33-90DD-FB5D19962EE7}"/>
            </c:ext>
          </c:extLst>
        </c:ser>
        <c:ser>
          <c:idx val="1"/>
          <c:order val="1"/>
          <c:tx>
            <c:strRef>
              <c:f>Sheet2!$A$2</c:f>
              <c:strCache>
                <c:ptCount val="1"/>
                <c:pt idx="0">
                  <c:v>South Africa Mining</c:v>
                </c:pt>
              </c:strCache>
            </c:strRef>
          </c:tx>
          <c:spPr>
            <a:ln w="31750" cap="rnd">
              <a:solidFill>
                <a:schemeClr val="accent4">
                  <a:lumMod val="75000"/>
                </a:schemeClr>
              </a:solidFill>
              <a:round/>
            </a:ln>
            <a:effectLst/>
          </c:spPr>
          <c:marker>
            <c:symbol val="triangle"/>
            <c:size val="7"/>
            <c:spPr>
              <a:solidFill>
                <a:schemeClr val="accent6">
                  <a:lumMod val="75000"/>
                </a:schemeClr>
              </a:solidFill>
              <a:ln w="9525">
                <a:solidFill>
                  <a:schemeClr val="accent2"/>
                </a:solidFill>
              </a:ln>
              <a:effectLst/>
            </c:spPr>
          </c:marker>
          <c:cat>
            <c:numRef>
              <c:f>Sheet2!$B$1:$H$1</c:f>
              <c:numCache>
                <c:formatCode>General</c:formatCode>
                <c:ptCount val="7"/>
                <c:pt idx="0">
                  <c:v>2013</c:v>
                </c:pt>
                <c:pt idx="1">
                  <c:v>2014</c:v>
                </c:pt>
                <c:pt idx="2">
                  <c:v>2015</c:v>
                </c:pt>
                <c:pt idx="3">
                  <c:v>2016</c:v>
                </c:pt>
                <c:pt idx="4">
                  <c:v>2017</c:v>
                </c:pt>
                <c:pt idx="5">
                  <c:v>2018</c:v>
                </c:pt>
                <c:pt idx="6">
                  <c:v>2019</c:v>
                </c:pt>
              </c:numCache>
            </c:numRef>
          </c:cat>
          <c:val>
            <c:numRef>
              <c:f>Sheet2!$B$2:$H$2</c:f>
              <c:numCache>
                <c:formatCode>General</c:formatCode>
                <c:ptCount val="7"/>
                <c:pt idx="0">
                  <c:v>0.09</c:v>
                </c:pt>
                <c:pt idx="1">
                  <c:v>0.09</c:v>
                </c:pt>
                <c:pt idx="2">
                  <c:v>0.08</c:v>
                </c:pt>
                <c:pt idx="3">
                  <c:v>0.08</c:v>
                </c:pt>
                <c:pt idx="4">
                  <c:v>0.09</c:v>
                </c:pt>
                <c:pt idx="5">
                  <c:v>0.08</c:v>
                </c:pt>
                <c:pt idx="6">
                  <c:v>0.05</c:v>
                </c:pt>
              </c:numCache>
            </c:numRef>
          </c:val>
          <c:smooth val="0"/>
          <c:extLst>
            <c:ext xmlns:c16="http://schemas.microsoft.com/office/drawing/2014/chart" uri="{C3380CC4-5D6E-409C-BE32-E72D297353CC}">
              <c16:uniqueId val="{00000002-B706-4C33-90DD-FB5D19962EE7}"/>
            </c:ext>
          </c:extLst>
        </c:ser>
        <c:dLbls>
          <c:showLegendKey val="0"/>
          <c:showVal val="0"/>
          <c:showCatName val="0"/>
          <c:showSerName val="0"/>
          <c:showPercent val="0"/>
          <c:showBubbleSize val="0"/>
        </c:dLbls>
        <c:marker val="1"/>
        <c:smooth val="0"/>
        <c:axId val="698921520"/>
        <c:axId val="1681153872"/>
      </c:lineChart>
      <c:catAx>
        <c:axId val="69892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681153872"/>
        <c:crosses val="autoZero"/>
        <c:auto val="1"/>
        <c:lblAlgn val="ctr"/>
        <c:lblOffset val="100"/>
        <c:noMultiLvlLbl val="0"/>
      </c:catAx>
      <c:valAx>
        <c:axId val="16811538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Fatals per 1,000,000</a:t>
                </a:r>
                <a:r>
                  <a:rPr lang="en-US" baseline="0" dirty="0"/>
                  <a:t> Hours Worked</a:t>
                </a:r>
                <a:endParaRPr lang="en-US" dirty="0"/>
              </a:p>
            </c:rich>
          </c:tx>
          <c:layout>
            <c:manualLayout>
              <c:xMode val="edge"/>
              <c:yMode val="edge"/>
              <c:x val="4.9860017497812773E-3"/>
              <c:y val="0.246203703703703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921520"/>
        <c:crosses val="autoZero"/>
        <c:crossBetween val="between"/>
      </c:valAx>
      <c:spPr>
        <a:noFill/>
        <a:ln>
          <a:noFill/>
        </a:ln>
        <a:effectLst/>
      </c:spPr>
    </c:plotArea>
    <c:legend>
      <c:legendPos val="b"/>
      <c:layout>
        <c:manualLayout>
          <c:xMode val="edge"/>
          <c:yMode val="edge"/>
          <c:x val="7.8942913385826777E-2"/>
          <c:y val="0.16648901030228364"/>
          <c:w val="0.9"/>
          <c:h val="6.618365412656751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5">
    <c:autoUpdate val="0"/>
  </c:externalData>
  <c:userShapes r:id="rId6"/>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Comparative </a:t>
            </a:r>
            <a:r>
              <a:rPr lang="en-US" b="1" dirty="0"/>
              <a:t>Lost Time Injury Rate</a:t>
            </a:r>
            <a:endParaRPr lang="en-US" dirty="0"/>
          </a:p>
          <a:p>
            <a:pPr>
              <a:defRPr/>
            </a:pPr>
            <a:r>
              <a:rPr lang="en-US" dirty="0"/>
              <a:t>Anglo Platinum (Mogalakwena)</a:t>
            </a:r>
            <a:r>
              <a:rPr lang="en-US" baseline="0" dirty="0"/>
              <a:t>  </a:t>
            </a:r>
            <a:endParaRPr lang="en-US" dirty="0"/>
          </a:p>
        </c:rich>
      </c:tx>
      <c:layout>
        <c:manualLayout>
          <c:xMode val="edge"/>
          <c:yMode val="edge"/>
          <c:x val="0.1048720669154800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88648293963254"/>
          <c:y val="0.25571046462703612"/>
          <c:w val="0.85055796150481178"/>
          <c:h val="0.63680367814620631"/>
        </c:manualLayout>
      </c:layout>
      <c:barChart>
        <c:barDir val="col"/>
        <c:grouping val="clustered"/>
        <c:varyColors val="0"/>
        <c:ser>
          <c:idx val="0"/>
          <c:order val="2"/>
          <c:tx>
            <c:strRef>
              <c:f>Sheet2!$A$4</c:f>
              <c:strCache>
                <c:ptCount val="1"/>
                <c:pt idx="0">
                  <c:v>Anglo Plat Mine</c:v>
                </c:pt>
              </c:strCache>
            </c:strRef>
          </c:tx>
          <c:spPr>
            <a:blipFill>
              <a:blip xmlns:r="http://schemas.openxmlformats.org/officeDocument/2006/relationships" r:embed="rId4"/>
              <a:stretch>
                <a:fillRect/>
              </a:stretch>
            </a:blipFill>
            <a:ln w="19050">
              <a:solidFill>
                <a:srgbClr val="0070C0"/>
              </a:solidFill>
            </a:ln>
            <a:effectLst/>
          </c:spPr>
          <c:invertIfNegative val="0"/>
          <c:pictureOptions>
            <c:pictureFormat val="stackScale"/>
            <c:pictureStackUnit val="1.1299999999999999"/>
          </c:pictureOptions>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Sheet2!$B$12:$I$12</c:f>
              <c:numCache>
                <c:formatCode>General</c:formatCode>
                <c:ptCount val="8"/>
                <c:pt idx="3">
                  <c:v>0.82</c:v>
                </c:pt>
                <c:pt idx="4">
                  <c:v>0.73</c:v>
                </c:pt>
                <c:pt idx="5">
                  <c:v>0.74</c:v>
                </c:pt>
                <c:pt idx="6">
                  <c:v>1.17</c:v>
                </c:pt>
                <c:pt idx="7">
                  <c:v>0.78</c:v>
                </c:pt>
              </c:numCache>
            </c:numRef>
          </c:val>
          <c:extLst>
            <c:ext xmlns:c16="http://schemas.microsoft.com/office/drawing/2014/chart" uri="{C3380CC4-5D6E-409C-BE32-E72D297353CC}">
              <c16:uniqueId val="{00000000-CA00-4B41-8903-818564360F99}"/>
            </c:ext>
          </c:extLst>
        </c:ser>
        <c:dLbls>
          <c:showLegendKey val="0"/>
          <c:showVal val="0"/>
          <c:showCatName val="0"/>
          <c:showSerName val="0"/>
          <c:showPercent val="0"/>
          <c:showBubbleSize val="0"/>
        </c:dLbls>
        <c:gapWidth val="100"/>
        <c:axId val="698921520"/>
        <c:axId val="1681153872"/>
      </c:barChart>
      <c:lineChart>
        <c:grouping val="standard"/>
        <c:varyColors val="0"/>
        <c:ser>
          <c:idx val="2"/>
          <c:order val="0"/>
          <c:tx>
            <c:strRef>
              <c:f>Sheet2!$A$3</c:f>
              <c:strCache>
                <c:ptCount val="1"/>
                <c:pt idx="0">
                  <c:v>Platinum Sector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Sheet2!$B$9:$I$9</c:f>
              <c:strCache>
                <c:ptCount val="8"/>
                <c:pt idx="0">
                  <c:v>2013</c:v>
                </c:pt>
                <c:pt idx="1">
                  <c:v>2014</c:v>
                </c:pt>
                <c:pt idx="2">
                  <c:v>2015</c:v>
                </c:pt>
                <c:pt idx="3">
                  <c:v>2016</c:v>
                </c:pt>
                <c:pt idx="4">
                  <c:v>2017</c:v>
                </c:pt>
                <c:pt idx="5">
                  <c:v>2018</c:v>
                </c:pt>
                <c:pt idx="6">
                  <c:v>2019</c:v>
                </c:pt>
                <c:pt idx="7">
                  <c:v>2020 YTD</c:v>
                </c:pt>
              </c:strCache>
            </c:strRef>
          </c:cat>
          <c:val>
            <c:numRef>
              <c:f>Sheet2!$B$11:$I$11</c:f>
              <c:numCache>
                <c:formatCode>0.00</c:formatCode>
                <c:ptCount val="8"/>
                <c:pt idx="0">
                  <c:v>3.3600000000000003</c:v>
                </c:pt>
                <c:pt idx="1">
                  <c:v>2.57</c:v>
                </c:pt>
                <c:pt idx="2">
                  <c:v>3.7942857142857145</c:v>
                </c:pt>
                <c:pt idx="3">
                  <c:v>3.3777777777777778</c:v>
                </c:pt>
                <c:pt idx="4">
                  <c:v>3.3028571428571429</c:v>
                </c:pt>
                <c:pt idx="5">
                  <c:v>3.4966666666666666</c:v>
                </c:pt>
                <c:pt idx="6">
                  <c:v>3.4529999999999994</c:v>
                </c:pt>
              </c:numCache>
            </c:numRef>
          </c:val>
          <c:smooth val="0"/>
          <c:extLst>
            <c:ext xmlns:c16="http://schemas.microsoft.com/office/drawing/2014/chart" uri="{C3380CC4-5D6E-409C-BE32-E72D297353CC}">
              <c16:uniqueId val="{00000001-CA00-4B41-8903-818564360F99}"/>
            </c:ext>
          </c:extLst>
        </c:ser>
        <c:ser>
          <c:idx val="1"/>
          <c:order val="1"/>
          <c:tx>
            <c:strRef>
              <c:f>Sheet2!$A$2</c:f>
              <c:strCache>
                <c:ptCount val="1"/>
                <c:pt idx="0">
                  <c:v>South Africa Mining</c:v>
                </c:pt>
              </c:strCache>
            </c:strRef>
          </c:tx>
          <c:spPr>
            <a:ln w="31750" cap="rnd">
              <a:solidFill>
                <a:schemeClr val="accent4">
                  <a:lumMod val="75000"/>
                </a:schemeClr>
              </a:solidFill>
              <a:round/>
            </a:ln>
            <a:effectLst/>
          </c:spPr>
          <c:marker>
            <c:symbol val="triangle"/>
            <c:size val="7"/>
            <c:spPr>
              <a:solidFill>
                <a:schemeClr val="accent6">
                  <a:lumMod val="75000"/>
                </a:schemeClr>
              </a:solidFill>
              <a:ln w="6350">
                <a:solidFill>
                  <a:schemeClr val="accent2"/>
                </a:solidFill>
              </a:ln>
              <a:effectLst/>
            </c:spPr>
          </c:marker>
          <c:cat>
            <c:strRef>
              <c:f>Sheet2!$B$9:$I$9</c:f>
              <c:strCache>
                <c:ptCount val="8"/>
                <c:pt idx="0">
                  <c:v>2013</c:v>
                </c:pt>
                <c:pt idx="1">
                  <c:v>2014</c:v>
                </c:pt>
                <c:pt idx="2">
                  <c:v>2015</c:v>
                </c:pt>
                <c:pt idx="3">
                  <c:v>2016</c:v>
                </c:pt>
                <c:pt idx="4">
                  <c:v>2017</c:v>
                </c:pt>
                <c:pt idx="5">
                  <c:v>2018</c:v>
                </c:pt>
                <c:pt idx="6">
                  <c:v>2019</c:v>
                </c:pt>
                <c:pt idx="7">
                  <c:v>2020 YTD</c:v>
                </c:pt>
              </c:strCache>
            </c:strRef>
          </c:cat>
          <c:val>
            <c:numRef>
              <c:f>Sheet2!$B$10:$I$10</c:f>
              <c:numCache>
                <c:formatCode>0.00</c:formatCode>
                <c:ptCount val="8"/>
                <c:pt idx="0">
                  <c:v>3.0251612903225804</c:v>
                </c:pt>
                <c:pt idx="1">
                  <c:v>2.7149999999999999</c:v>
                </c:pt>
                <c:pt idx="2">
                  <c:v>2.8527272727272726</c:v>
                </c:pt>
                <c:pt idx="3">
                  <c:v>2.9040816326530612</c:v>
                </c:pt>
                <c:pt idx="4">
                  <c:v>2.7463917525773196</c:v>
                </c:pt>
                <c:pt idx="5">
                  <c:v>2.6031914893617021</c:v>
                </c:pt>
                <c:pt idx="6">
                  <c:v>2.5326315789473686</c:v>
                </c:pt>
              </c:numCache>
            </c:numRef>
          </c:val>
          <c:smooth val="0"/>
          <c:extLst>
            <c:ext xmlns:c16="http://schemas.microsoft.com/office/drawing/2014/chart" uri="{C3380CC4-5D6E-409C-BE32-E72D297353CC}">
              <c16:uniqueId val="{00000002-CA00-4B41-8903-818564360F99}"/>
            </c:ext>
          </c:extLst>
        </c:ser>
        <c:dLbls>
          <c:showLegendKey val="0"/>
          <c:showVal val="0"/>
          <c:showCatName val="0"/>
          <c:showSerName val="0"/>
          <c:showPercent val="0"/>
          <c:showBubbleSize val="0"/>
        </c:dLbls>
        <c:marker val="1"/>
        <c:smooth val="0"/>
        <c:axId val="698921520"/>
        <c:axId val="1681153872"/>
      </c:lineChart>
      <c:catAx>
        <c:axId val="69892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681153872"/>
        <c:crosses val="autoZero"/>
        <c:auto val="1"/>
        <c:lblAlgn val="ctr"/>
        <c:lblOffset val="100"/>
        <c:noMultiLvlLbl val="0"/>
      </c:catAx>
      <c:valAx>
        <c:axId val="16811538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Loss Time Injury /1,000,000</a:t>
                </a:r>
                <a:r>
                  <a:rPr lang="en-US" baseline="0" dirty="0"/>
                  <a:t> Hours Worked</a:t>
                </a:r>
                <a:endParaRPr lang="en-US" dirty="0"/>
              </a:p>
            </c:rich>
          </c:tx>
          <c:layout>
            <c:manualLayout>
              <c:xMode val="edge"/>
              <c:yMode val="edge"/>
              <c:x val="4.9860017497812773E-3"/>
              <c:y val="0.246203703703703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921520"/>
        <c:crosses val="autoZero"/>
        <c:crossBetween val="between"/>
      </c:valAx>
      <c:spPr>
        <a:noFill/>
        <a:ln>
          <a:noFill/>
        </a:ln>
        <a:effectLst/>
      </c:spPr>
    </c:plotArea>
    <c:legend>
      <c:legendPos val="b"/>
      <c:layout>
        <c:manualLayout>
          <c:xMode val="edge"/>
          <c:yMode val="edge"/>
          <c:x val="7.3383322246817581E-2"/>
          <c:y val="0.17374737031916815"/>
          <c:w val="0.9"/>
          <c:h val="6.618365412656751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5">
    <c:autoUpdate val="0"/>
  </c:externalData>
  <c:userShapes r:id="rId6"/>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drawing1.xml><?xml version="1.0" encoding="utf-8"?>
<c:userShapes xmlns:c="http://schemas.openxmlformats.org/drawingml/2006/chart">
  <cdr:relSizeAnchor xmlns:cdr="http://schemas.openxmlformats.org/drawingml/2006/chartDrawing">
    <cdr:from>
      <cdr:x>0.13375</cdr:x>
      <cdr:y>0.14048</cdr:y>
    </cdr:from>
    <cdr:to>
      <cdr:x>0.24504</cdr:x>
      <cdr:y>0.22027</cdr:y>
    </cdr:to>
    <cdr:sp macro="" textlink="">
      <cdr:nvSpPr>
        <cdr:cNvPr id="2" name="TextBox 1">
          <a:extLst xmlns:a="http://schemas.openxmlformats.org/drawingml/2006/main">
            <a:ext uri="{FF2B5EF4-FFF2-40B4-BE49-F238E27FC236}">
              <a16:creationId xmlns:a16="http://schemas.microsoft.com/office/drawing/2014/main" id="{D5D5E639-C33D-79DC-239E-6493B4907013}"/>
            </a:ext>
          </a:extLst>
        </cdr:cNvPr>
        <cdr:cNvSpPr txBox="1"/>
      </cdr:nvSpPr>
      <cdr:spPr>
        <a:xfrm xmlns:a="http://schemas.openxmlformats.org/drawingml/2006/main">
          <a:off x="1142699" y="620631"/>
          <a:ext cx="950826" cy="352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b="1" dirty="0">
            <a:solidFill>
              <a:schemeClr val="accent6">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0.37963</cdr:x>
      <cdr:y>0.5417</cdr:y>
    </cdr:from>
    <cdr:to>
      <cdr:x>0.62806</cdr:x>
      <cdr:y>0.70295</cdr:y>
    </cdr:to>
    <cdr:sp macro="" textlink="">
      <cdr:nvSpPr>
        <cdr:cNvPr id="2" name="Speech Bubble: Rectangle with Corners Rounded 1">
          <a:extLst xmlns:a="http://schemas.openxmlformats.org/drawingml/2006/main">
            <a:ext uri="{FF2B5EF4-FFF2-40B4-BE49-F238E27FC236}">
              <a16:creationId xmlns:a16="http://schemas.microsoft.com/office/drawing/2014/main" id="{D9C8FD5E-3733-4DA5-89B4-EBD91C2ED1C3}"/>
            </a:ext>
          </a:extLst>
        </cdr:cNvPr>
        <cdr:cNvSpPr/>
      </cdr:nvSpPr>
      <cdr:spPr>
        <a:xfrm xmlns:a="http://schemas.openxmlformats.org/drawingml/2006/main">
          <a:off x="1735666" y="1820333"/>
          <a:ext cx="1135803" cy="541866"/>
        </a:xfrm>
        <a:prstGeom xmlns:a="http://schemas.openxmlformats.org/drawingml/2006/main" prst="wedgeRoundRectCallout">
          <a:avLst>
            <a:gd name="adj1" fmla="val 53956"/>
            <a:gd name="adj2" fmla="val 93088"/>
            <a:gd name="adj3" fmla="val 16667"/>
          </a:avLst>
        </a:prstGeom>
        <a:solidFill xmlns:a="http://schemas.openxmlformats.org/drawingml/2006/main">
          <a:schemeClr val="accent1">
            <a:lumMod val="40000"/>
            <a:lumOff val="60000"/>
            <a:alpha val="39000"/>
          </a:schemeClr>
        </a:solidFill>
        <a:ln xmlns:a="http://schemas.openxmlformats.org/drawingml/2006/main">
          <a:solidFill>
            <a:schemeClr val="accent5">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45720" tIns="18288" rIns="45720" bIns="18288"/>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000" dirty="0">
              <a:solidFill>
                <a:schemeClr val="accent1">
                  <a:lumMod val="75000"/>
                </a:schemeClr>
              </a:solidFill>
            </a:rPr>
            <a:t>Expanded from</a:t>
          </a:r>
          <a:r>
            <a:rPr lang="en-US" sz="1000" baseline="0" dirty="0">
              <a:solidFill>
                <a:schemeClr val="accent1">
                  <a:lumMod val="75000"/>
                </a:schemeClr>
              </a:solidFill>
            </a:rPr>
            <a:t> Engineering to Production</a:t>
          </a:r>
          <a:endParaRPr lang="en-US" sz="1000" dirty="0">
            <a:solidFill>
              <a:schemeClr val="accent1">
                <a:lumMod val="75000"/>
              </a:schemeClr>
            </a:solidFill>
          </a:endParaRPr>
        </a:p>
      </cdr:txBody>
    </cdr:sp>
  </cdr:relSizeAnchor>
  <cdr:relSizeAnchor xmlns:cdr="http://schemas.openxmlformats.org/drawingml/2006/chartDrawing">
    <cdr:from>
      <cdr:x>0.51509</cdr:x>
      <cdr:y>0.91437</cdr:y>
    </cdr:from>
    <cdr:to>
      <cdr:x>0.94843</cdr:x>
      <cdr:y>0.99012</cdr:y>
    </cdr:to>
    <cdr:pic>
      <cdr:nvPicPr>
        <cdr:cNvPr id="4" name="Picture 3">
          <a:extLst xmlns:a="http://schemas.openxmlformats.org/drawingml/2006/main">
            <a:ext uri="{FF2B5EF4-FFF2-40B4-BE49-F238E27FC236}">
              <a16:creationId xmlns:a16="http://schemas.microsoft.com/office/drawing/2014/main" id="{BE4F4DAC-8B32-4E22-824D-053DE80269E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407990" y="3082700"/>
          <a:ext cx="2025818" cy="255382"/>
        </a:xfrm>
        <a:prstGeom xmlns:a="http://schemas.openxmlformats.org/drawingml/2006/main" prst="rect">
          <a:avLst/>
        </a:prstGeom>
      </cdr:spPr>
    </cdr:pic>
  </cdr:relSizeAnchor>
  <cdr:relSizeAnchor xmlns:cdr="http://schemas.openxmlformats.org/drawingml/2006/chartDrawing">
    <cdr:from>
      <cdr:x>0.16794</cdr:x>
      <cdr:y>0.17563</cdr:y>
    </cdr:from>
    <cdr:to>
      <cdr:x>0.24033</cdr:x>
      <cdr:y>0.2316</cdr:y>
    </cdr:to>
    <cdr:pic>
      <cdr:nvPicPr>
        <cdr:cNvPr id="3" name="chart">
          <a:extLst xmlns:a="http://schemas.openxmlformats.org/drawingml/2006/main">
            <a:ext uri="{FF2B5EF4-FFF2-40B4-BE49-F238E27FC236}">
              <a16:creationId xmlns:a16="http://schemas.microsoft.com/office/drawing/2014/main" id="{B5ED00CB-7D73-4BCC-B924-281CD31F602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785091" y="592120"/>
          <a:ext cx="338420" cy="18867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0.1195</cdr:x>
      <cdr:y>0.58433</cdr:y>
    </cdr:from>
    <cdr:to>
      <cdr:x>0.34189</cdr:x>
      <cdr:y>0.75928</cdr:y>
    </cdr:to>
    <cdr:sp macro="" textlink="">
      <cdr:nvSpPr>
        <cdr:cNvPr id="2" name="Speech Bubble: Rectangle with Corners Rounded 1">
          <a:extLst xmlns:a="http://schemas.openxmlformats.org/drawingml/2006/main">
            <a:ext uri="{FF2B5EF4-FFF2-40B4-BE49-F238E27FC236}">
              <a16:creationId xmlns:a16="http://schemas.microsoft.com/office/drawing/2014/main" id="{75B384AA-6919-4DDA-9ACA-295495F6CBC2}"/>
            </a:ext>
          </a:extLst>
        </cdr:cNvPr>
        <cdr:cNvSpPr/>
      </cdr:nvSpPr>
      <cdr:spPr>
        <a:xfrm xmlns:a="http://schemas.openxmlformats.org/drawingml/2006/main">
          <a:off x="546480" y="1899007"/>
          <a:ext cx="1017028" cy="568569"/>
        </a:xfrm>
        <a:prstGeom xmlns:a="http://schemas.openxmlformats.org/drawingml/2006/main" prst="wedgeRoundRectCallout">
          <a:avLst>
            <a:gd name="adj1" fmla="val 88653"/>
            <a:gd name="adj2" fmla="val 37033"/>
            <a:gd name="adj3" fmla="val 16667"/>
          </a:avLst>
        </a:prstGeom>
        <a:solidFill xmlns:a="http://schemas.openxmlformats.org/drawingml/2006/main">
          <a:schemeClr val="accent1">
            <a:lumMod val="40000"/>
            <a:lumOff val="60000"/>
            <a:alpha val="39000"/>
          </a:schemeClr>
        </a:solidFill>
        <a:ln xmlns:a="http://schemas.openxmlformats.org/drawingml/2006/main">
          <a:solidFill>
            <a:schemeClr val="accent5">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45720" tIns="18288" rIns="45720" bIns="18288"/>
        <a:lstStyle xmlns:a="http://schemas.openxmlformats.org/drawingml/2006/main"/>
        <a:p xmlns:a="http://schemas.openxmlformats.org/drawingml/2006/main">
          <a:pPr algn="ctr"/>
          <a:r>
            <a:rPr lang="en-US" sz="1000" dirty="0">
              <a:solidFill>
                <a:schemeClr val="accent1">
                  <a:lumMod val="75000"/>
                </a:schemeClr>
              </a:solidFill>
            </a:rPr>
            <a:t>LTIFR</a:t>
          </a:r>
          <a:r>
            <a:rPr lang="en-US" sz="1000" baseline="0" dirty="0">
              <a:solidFill>
                <a:schemeClr val="accent1">
                  <a:lumMod val="75000"/>
                </a:schemeClr>
              </a:solidFill>
            </a:rPr>
            <a:t> running at 25% ~30% of sector average</a:t>
          </a:r>
          <a:endParaRPr lang="en-US" sz="1000" dirty="0">
            <a:solidFill>
              <a:schemeClr val="accent1">
                <a:lumMod val="75000"/>
              </a:schemeClr>
            </a:solidFill>
          </a:endParaRPr>
        </a:p>
      </cdr:txBody>
    </cdr:sp>
  </cdr:relSizeAnchor>
  <cdr:relSizeAnchor xmlns:cdr="http://schemas.openxmlformats.org/drawingml/2006/chartDrawing">
    <cdr:from>
      <cdr:x>0.47786</cdr:x>
      <cdr:y>0.73384</cdr:y>
    </cdr:from>
    <cdr:to>
      <cdr:x>0.57521</cdr:x>
      <cdr:y>0.75625</cdr:y>
    </cdr:to>
    <cdr:cxnSp macro="">
      <cdr:nvCxnSpPr>
        <cdr:cNvPr id="4" name="Straight Connector 3">
          <a:extLst xmlns:a="http://schemas.openxmlformats.org/drawingml/2006/main">
            <a:ext uri="{FF2B5EF4-FFF2-40B4-BE49-F238E27FC236}">
              <a16:creationId xmlns:a16="http://schemas.microsoft.com/office/drawing/2014/main" id="{C137B9F5-A108-4471-8E13-D45CE2A97915}"/>
            </a:ext>
          </a:extLst>
        </cdr:cNvPr>
        <cdr:cNvCxnSpPr/>
      </cdr:nvCxnSpPr>
      <cdr:spPr>
        <a:xfrm xmlns:a="http://schemas.openxmlformats.org/drawingml/2006/main">
          <a:off x="2185320" y="2384901"/>
          <a:ext cx="445224" cy="72827"/>
        </a:xfrm>
        <a:prstGeom xmlns:a="http://schemas.openxmlformats.org/drawingml/2006/main" prst="line">
          <a:avLst/>
        </a:prstGeom>
        <a:ln xmlns:a="http://schemas.openxmlformats.org/drawingml/2006/main" w="34925">
          <a:solidFill>
            <a:schemeClr val="tx2"/>
          </a:solidFill>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0.57521</cdr:x>
      <cdr:y>0.75925</cdr:y>
    </cdr:from>
    <cdr:to>
      <cdr:x>0.68622</cdr:x>
      <cdr:y>0.75925</cdr:y>
    </cdr:to>
    <cdr:cxnSp macro="">
      <cdr:nvCxnSpPr>
        <cdr:cNvPr id="9" name="Straight Connector 8">
          <a:extLst xmlns:a="http://schemas.openxmlformats.org/drawingml/2006/main">
            <a:ext uri="{FF2B5EF4-FFF2-40B4-BE49-F238E27FC236}">
              <a16:creationId xmlns:a16="http://schemas.microsoft.com/office/drawing/2014/main" id="{63DF671A-ECBA-45C2-94C0-CC2772095CBE}"/>
            </a:ext>
          </a:extLst>
        </cdr:cNvPr>
        <cdr:cNvCxnSpPr/>
      </cdr:nvCxnSpPr>
      <cdr:spPr>
        <a:xfrm xmlns:a="http://schemas.openxmlformats.org/drawingml/2006/main">
          <a:off x="2630544" y="2467496"/>
          <a:ext cx="507666" cy="0"/>
        </a:xfrm>
        <a:prstGeom xmlns:a="http://schemas.openxmlformats.org/drawingml/2006/main" prst="line">
          <a:avLst/>
        </a:prstGeom>
        <a:ln xmlns:a="http://schemas.openxmlformats.org/drawingml/2006/main" w="34925">
          <a:solidFill>
            <a:schemeClr val="tx2"/>
          </a:solidFill>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0.69026</cdr:x>
      <cdr:y>0.6893</cdr:y>
    </cdr:from>
    <cdr:to>
      <cdr:x>0.78923</cdr:x>
      <cdr:y>0.75466</cdr:y>
    </cdr:to>
    <cdr:cxnSp macro="">
      <cdr:nvCxnSpPr>
        <cdr:cNvPr id="11" name="Straight Connector 10">
          <a:extLst xmlns:a="http://schemas.openxmlformats.org/drawingml/2006/main">
            <a:ext uri="{FF2B5EF4-FFF2-40B4-BE49-F238E27FC236}">
              <a16:creationId xmlns:a16="http://schemas.microsoft.com/office/drawing/2014/main" id="{63DF671A-ECBA-45C2-94C0-CC2772095CBE}"/>
            </a:ext>
          </a:extLst>
        </cdr:cNvPr>
        <cdr:cNvCxnSpPr/>
      </cdr:nvCxnSpPr>
      <cdr:spPr>
        <a:xfrm xmlns:a="http://schemas.openxmlformats.org/drawingml/2006/main" flipV="1">
          <a:off x="3156683" y="2240142"/>
          <a:ext cx="452581" cy="212436"/>
        </a:xfrm>
        <a:prstGeom xmlns:a="http://schemas.openxmlformats.org/drawingml/2006/main" prst="line">
          <a:avLst/>
        </a:prstGeom>
        <a:ln xmlns:a="http://schemas.openxmlformats.org/drawingml/2006/main" w="34925">
          <a:solidFill>
            <a:schemeClr val="tx2"/>
          </a:solidFill>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0.79528</cdr:x>
      <cdr:y>0.6893</cdr:y>
    </cdr:from>
    <cdr:to>
      <cdr:x>0.90373</cdr:x>
      <cdr:y>0.76319</cdr:y>
    </cdr:to>
    <cdr:cxnSp macro="">
      <cdr:nvCxnSpPr>
        <cdr:cNvPr id="13" name="Straight Connector 12">
          <a:extLst xmlns:a="http://schemas.openxmlformats.org/drawingml/2006/main">
            <a:ext uri="{FF2B5EF4-FFF2-40B4-BE49-F238E27FC236}">
              <a16:creationId xmlns:a16="http://schemas.microsoft.com/office/drawing/2014/main" id="{63DF671A-ECBA-45C2-94C0-CC2772095CBE}"/>
            </a:ext>
          </a:extLst>
        </cdr:cNvPr>
        <cdr:cNvCxnSpPr/>
      </cdr:nvCxnSpPr>
      <cdr:spPr>
        <a:xfrm xmlns:a="http://schemas.openxmlformats.org/drawingml/2006/main">
          <a:off x="3636973" y="2240142"/>
          <a:ext cx="495936" cy="240145"/>
        </a:xfrm>
        <a:prstGeom xmlns:a="http://schemas.openxmlformats.org/drawingml/2006/main" prst="line">
          <a:avLst/>
        </a:prstGeom>
        <a:ln xmlns:a="http://schemas.openxmlformats.org/drawingml/2006/main" w="34925">
          <a:solidFill>
            <a:schemeClr val="tx2"/>
          </a:solidFill>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BEF3EAC-6F96-FF4F-AEF7-44E66A0E45AB}" type="datetimeFigureOut">
              <a:rPr lang="en-US" smtClean="0"/>
              <a:t>1/9/2024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8A95A2A-E6E4-8841-BC18-7ADCA2A4211C}" type="slidenum">
              <a:rPr lang="en-US" smtClean="0"/>
              <a:t>‹#›</a:t>
            </a:fld>
            <a:endParaRPr lang="en-US" dirty="0"/>
          </a:p>
        </p:txBody>
      </p:sp>
    </p:spTree>
    <p:extLst>
      <p:ext uri="{BB962C8B-B14F-4D97-AF65-F5344CB8AC3E}">
        <p14:creationId xmlns:p14="http://schemas.microsoft.com/office/powerpoint/2010/main" val="3602982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Sample content slide with border, with text box, image w/ caption, no watermark</a:t>
            </a:r>
          </a:p>
          <a:p>
            <a:endParaRPr lang="en-US" dirty="0"/>
          </a:p>
        </p:txBody>
      </p:sp>
      <p:sp>
        <p:nvSpPr>
          <p:cNvPr id="4" name="Slide Number Placeholder 3"/>
          <p:cNvSpPr>
            <a:spLocks noGrp="1"/>
          </p:cNvSpPr>
          <p:nvPr>
            <p:ph type="sldNum" sz="quarter" idx="5"/>
          </p:nvPr>
        </p:nvSpPr>
        <p:spPr/>
        <p:txBody>
          <a:bodyPr/>
          <a:lstStyle/>
          <a:p>
            <a:pPr defTabSz="966612">
              <a:defRPr/>
            </a:pPr>
            <a:fld id="{FFECEF1C-0C76-41F4-B73F-234189B9B0C0}"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4966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C920BCBE-EEC3-4184-8BCC-5C645F4A58D0}"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76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95A2A-E6E4-8841-BC18-7ADCA2A4211C}" type="slidenum">
              <a:rPr lang="en-US" smtClean="0"/>
              <a:t>21</a:t>
            </a:fld>
            <a:endParaRPr lang="en-US" dirty="0"/>
          </a:p>
        </p:txBody>
      </p:sp>
    </p:spTree>
    <p:extLst>
      <p:ext uri="{BB962C8B-B14F-4D97-AF65-F5344CB8AC3E}">
        <p14:creationId xmlns:p14="http://schemas.microsoft.com/office/powerpoint/2010/main" val="159873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95A2A-E6E4-8841-BC18-7ADCA2A4211C}" type="slidenum">
              <a:rPr lang="en-US" smtClean="0"/>
              <a:t>22</a:t>
            </a:fld>
            <a:endParaRPr lang="en-US" dirty="0"/>
          </a:p>
        </p:txBody>
      </p:sp>
    </p:spTree>
    <p:extLst>
      <p:ext uri="{BB962C8B-B14F-4D97-AF65-F5344CB8AC3E}">
        <p14:creationId xmlns:p14="http://schemas.microsoft.com/office/powerpoint/2010/main" val="228262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p:spPr>
      </p:sp>
      <p:sp>
        <p:nvSpPr>
          <p:cNvPr id="221187"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81364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p:spPr>
      </p:sp>
      <p:sp>
        <p:nvSpPr>
          <p:cNvPr id="221187"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2227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0FA3-6EDC-47F9-B6C0-0FC8F7E79A57}"/>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3C2FE89B-ED27-4717-A9F9-8712BEF47D0E}"/>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8F7928E-5BCB-45B6-91D4-0C5127352BAF}"/>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64814088-795A-49F1-878F-0F753C4CBB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946CE8-CBBC-4C92-9C68-9DF139565D9C}"/>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4038280122"/>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86F-5877-4835-82EC-226E5EA85C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9AEC61-EB2A-4518-B2ED-CADB2513F2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4062E-7C50-4B5B-9122-B2AE9138ACCF}"/>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28CAA417-7FC1-48B0-86BD-1A08F6DFD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F5A6EE-2340-446C-972F-ADAA5A239721}"/>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234034617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77" name="Picture Placeholder 8" descr="A picture containing person, indoor, wall, person&#10;&#10;Description automatically generated" hidden="1">
            <a:extLst>
              <a:ext uri="{FF2B5EF4-FFF2-40B4-BE49-F238E27FC236}">
                <a16:creationId xmlns:a16="http://schemas.microsoft.com/office/drawing/2014/main" id="{B55B9B92-1567-764E-BC03-E1999F850D3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03113" cy="6858000"/>
          </a:xfrm>
          <a:prstGeom prst="rect">
            <a:avLst/>
          </a:prstGeom>
        </p:spPr>
      </p:pic>
      <p:sp>
        <p:nvSpPr>
          <p:cNvPr id="34" name="Rectangle 33">
            <a:extLst>
              <a:ext uri="{FF2B5EF4-FFF2-40B4-BE49-F238E27FC236}">
                <a16:creationId xmlns:a16="http://schemas.microsoft.com/office/drawing/2014/main" id="{9113A393-4851-ED41-8905-82E2300E759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35" name="Subtitle 2">
            <a:extLst>
              <a:ext uri="{FF2B5EF4-FFF2-40B4-BE49-F238E27FC236}">
                <a16:creationId xmlns:a16="http://schemas.microsoft.com/office/drawing/2014/main" id="{F06C6079-5FA3-8846-A437-E6560BC59314}"/>
              </a:ext>
            </a:extLst>
          </p:cNvPr>
          <p:cNvSpPr txBox="1">
            <a:spLocks/>
          </p:cNvSpPr>
          <p:nvPr userDrawn="1"/>
        </p:nvSpPr>
        <p:spPr>
          <a:xfrm>
            <a:off x="613176" y="3268370"/>
            <a:ext cx="5827593" cy="1036220"/>
          </a:xfrm>
          <a:prstGeom prst="rect">
            <a:avLst/>
          </a:prstGeom>
        </p:spPr>
        <p:txBody>
          <a:bodyPr vert="horz" lIns="108745" tIns="54373" rIns="108745" bIns="0" rtlCol="0" anchor="b">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id-ID" sz="6600" b="1" dirty="0" err="1">
                <a:solidFill>
                  <a:schemeClr val="bg1"/>
                </a:solidFill>
                <a:latin typeface="Calibri" panose="020F0502020204030204" pitchFamily="34" charset="0"/>
                <a:cs typeface="Calibri" panose="020F0502020204030204" pitchFamily="34" charset="0"/>
              </a:rPr>
              <a:t>Questions</a:t>
            </a:r>
            <a:endParaRPr lang="id-ID" sz="6600" b="1" dirty="0">
              <a:solidFill>
                <a:schemeClr val="bg1"/>
              </a:solidFill>
              <a:latin typeface="Calibri" panose="020F0502020204030204" pitchFamily="34" charset="0"/>
              <a:cs typeface="Calibri" panose="020F0502020204030204" pitchFamily="34" charset="0"/>
            </a:endParaRPr>
          </a:p>
        </p:txBody>
      </p:sp>
      <p:sp>
        <p:nvSpPr>
          <p:cNvPr id="36" name="Subtitle 2">
            <a:extLst>
              <a:ext uri="{FF2B5EF4-FFF2-40B4-BE49-F238E27FC236}">
                <a16:creationId xmlns:a16="http://schemas.microsoft.com/office/drawing/2014/main" id="{5492F44B-BFE0-9F4B-B5DE-8821A9DD79C2}"/>
              </a:ext>
            </a:extLst>
          </p:cNvPr>
          <p:cNvSpPr txBox="1">
            <a:spLocks/>
          </p:cNvSpPr>
          <p:nvPr userDrawn="1"/>
        </p:nvSpPr>
        <p:spPr>
          <a:xfrm>
            <a:off x="683412" y="5215063"/>
            <a:ext cx="4654174" cy="45207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600" b="1" spc="300" dirty="0">
                <a:solidFill>
                  <a:schemeClr val="accent1">
                    <a:lumMod val="40000"/>
                    <a:lumOff val="60000"/>
                  </a:schemeClr>
                </a:solidFill>
                <a:latin typeface="Calibri" panose="020F0502020204030204" pitchFamily="34" charset="0"/>
                <a:cs typeface="Calibri" panose="020F0502020204030204" pitchFamily="34" charset="0"/>
              </a:rPr>
              <a:t>THANK YOU FOR YOUR TIME</a:t>
            </a:r>
          </a:p>
        </p:txBody>
      </p:sp>
      <p:sp>
        <p:nvSpPr>
          <p:cNvPr id="37" name="Subtitle 2">
            <a:extLst>
              <a:ext uri="{FF2B5EF4-FFF2-40B4-BE49-F238E27FC236}">
                <a16:creationId xmlns:a16="http://schemas.microsoft.com/office/drawing/2014/main" id="{63483148-4CEB-E04A-B25C-B9D0337CF0E5}"/>
              </a:ext>
            </a:extLst>
          </p:cNvPr>
          <p:cNvSpPr txBox="1">
            <a:spLocks/>
          </p:cNvSpPr>
          <p:nvPr userDrawn="1"/>
        </p:nvSpPr>
        <p:spPr>
          <a:xfrm>
            <a:off x="613176" y="4178843"/>
            <a:ext cx="6885070" cy="1036220"/>
          </a:xfrm>
          <a:prstGeom prst="rect">
            <a:avLst/>
          </a:prstGeom>
        </p:spPr>
        <p:txBody>
          <a:bodyPr vert="horz" lIns="108745" tIns="0"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id-ID" sz="6600" b="1" dirty="0">
                <a:solidFill>
                  <a:schemeClr val="bg1"/>
                </a:solidFill>
                <a:latin typeface="Calibri" panose="020F0502020204030204" pitchFamily="34" charset="0"/>
                <a:cs typeface="Calibri" panose="020F0502020204030204" pitchFamily="34" charset="0"/>
              </a:rPr>
              <a:t>&amp; </a:t>
            </a:r>
            <a:r>
              <a:rPr lang="id-ID" sz="6600" b="1" dirty="0" err="1">
                <a:solidFill>
                  <a:schemeClr val="bg1"/>
                </a:solidFill>
                <a:latin typeface="Calibri" panose="020F0502020204030204" pitchFamily="34" charset="0"/>
                <a:cs typeface="Calibri" panose="020F0502020204030204" pitchFamily="34" charset="0"/>
              </a:rPr>
              <a:t>Discussion</a:t>
            </a:r>
            <a:endParaRPr lang="id-ID" sz="6600" b="1" dirty="0">
              <a:solidFill>
                <a:schemeClr val="bg1"/>
              </a:solidFill>
              <a:latin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4F993236-1A71-8148-ACCF-A0C2D716E4E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934671" y="365438"/>
            <a:ext cx="2886310" cy="578869"/>
          </a:xfrm>
          <a:prstGeom prst="rect">
            <a:avLst/>
          </a:prstGeom>
        </p:spPr>
      </p:pic>
      <p:sp>
        <p:nvSpPr>
          <p:cNvPr id="9" name="Subtitle 2">
            <a:extLst>
              <a:ext uri="{FF2B5EF4-FFF2-40B4-BE49-F238E27FC236}">
                <a16:creationId xmlns:a16="http://schemas.microsoft.com/office/drawing/2014/main" id="{234BA0AE-18B3-0344-AEA5-CD8918D764A7}"/>
              </a:ext>
            </a:extLst>
          </p:cNvPr>
          <p:cNvSpPr txBox="1">
            <a:spLocks/>
          </p:cNvSpPr>
          <p:nvPr userDrawn="1"/>
        </p:nvSpPr>
        <p:spPr>
          <a:xfrm>
            <a:off x="683411" y="7196833"/>
            <a:ext cx="4920219" cy="571640"/>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b="0" spc="300" dirty="0">
                <a:solidFill>
                  <a:schemeClr val="accent4"/>
                </a:solidFill>
                <a:latin typeface="+mn-lt"/>
                <a:cs typeface="Calibri" panose="020F0502020204030204" pitchFamily="34" charset="0"/>
              </a:rPr>
              <a:t>Contact</a:t>
            </a:r>
            <a:r>
              <a:rPr lang="en-US" sz="1200" b="0" spc="300" baseline="0" dirty="0">
                <a:solidFill>
                  <a:schemeClr val="accent4"/>
                </a:solidFill>
                <a:latin typeface="+mn-lt"/>
                <a:cs typeface="Calibri" panose="020F0502020204030204" pitchFamily="34" charset="0"/>
              </a:rPr>
              <a:t> info</a:t>
            </a:r>
          </a:p>
          <a:p>
            <a:pPr algn="l">
              <a:lnSpc>
                <a:spcPct val="100000"/>
              </a:lnSpc>
            </a:pPr>
            <a:endParaRPr lang="en-US" sz="1200" b="0" spc="300" dirty="0">
              <a:solidFill>
                <a:schemeClr val="accent4"/>
              </a:solidFill>
              <a:latin typeface="+mn-lt"/>
              <a:cs typeface="Calibri" panose="020F0502020204030204" pitchFamily="34" charset="0"/>
            </a:endParaRPr>
          </a:p>
        </p:txBody>
      </p:sp>
      <p:sp>
        <p:nvSpPr>
          <p:cNvPr id="10" name="Text Placeholder 2">
            <a:extLst>
              <a:ext uri="{FF2B5EF4-FFF2-40B4-BE49-F238E27FC236}">
                <a16:creationId xmlns:a16="http://schemas.microsoft.com/office/drawing/2014/main" id="{256F9F4F-7FC3-3F44-97CC-D3BCF31687C7}"/>
              </a:ext>
            </a:extLst>
          </p:cNvPr>
          <p:cNvSpPr>
            <a:spLocks noGrp="1"/>
          </p:cNvSpPr>
          <p:nvPr>
            <p:ph type="body" sz="quarter" idx="10" hasCustomPrompt="1"/>
          </p:nvPr>
        </p:nvSpPr>
        <p:spPr>
          <a:xfrm>
            <a:off x="683411" y="6005973"/>
            <a:ext cx="5112081" cy="571640"/>
          </a:xfrm>
        </p:spPr>
        <p:txBody>
          <a:bodyPr>
            <a:noAutofit/>
          </a:bodyPr>
          <a:lstStyle>
            <a:lvl1pPr marL="0" indent="0">
              <a:buNone/>
              <a:defRPr sz="1200">
                <a:solidFill>
                  <a:schemeClr val="accent4"/>
                </a:solidFill>
              </a:defRPr>
            </a:lvl1pPr>
            <a:lvl2pPr marL="457200" indent="0">
              <a:buNone/>
              <a:defRPr sz="1200">
                <a:solidFill>
                  <a:schemeClr val="accent4"/>
                </a:solidFill>
              </a:defRPr>
            </a:lvl2pPr>
            <a:lvl3pPr marL="914400" indent="0">
              <a:buNone/>
              <a:defRPr sz="1200">
                <a:solidFill>
                  <a:schemeClr val="accent4"/>
                </a:solidFill>
              </a:defRPr>
            </a:lvl3pPr>
            <a:lvl4pPr marL="1371600" indent="0">
              <a:buNone/>
              <a:defRPr sz="1200">
                <a:solidFill>
                  <a:schemeClr val="accent4"/>
                </a:solidFill>
              </a:defRPr>
            </a:lvl4pPr>
            <a:lvl5pPr marL="1828800" indent="0">
              <a:buNone/>
              <a:defRPr sz="1200">
                <a:solidFill>
                  <a:schemeClr val="accent4"/>
                </a:solidFill>
              </a:defRPr>
            </a:lvl5pPr>
          </a:lstStyle>
          <a:p>
            <a:pPr lvl="0"/>
            <a:r>
              <a:rPr lang="en-US" dirty="0"/>
              <a:t>Contact</a:t>
            </a:r>
          </a:p>
        </p:txBody>
      </p:sp>
    </p:spTree>
    <p:extLst>
      <p:ext uri="{BB962C8B-B14F-4D97-AF65-F5344CB8AC3E}">
        <p14:creationId xmlns:p14="http://schemas.microsoft.com/office/powerpoint/2010/main" val="2563157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9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9"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9CAE8-C212-49E2-9AC5-F074E8FCF0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554734-C908-4D83-8134-F9026F737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31805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9734-9339-4F82-9006-69A6CBFE3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AE582-E025-4F4C-BFF3-ADA7FD2560B2}"/>
              </a:ext>
            </a:extLst>
          </p:cNvPr>
          <p:cNvSpPr>
            <a:spLocks noGrp="1"/>
          </p:cNvSpPr>
          <p:nvPr>
            <p:ph idx="1"/>
          </p:nvPr>
        </p:nvSpPr>
        <p:spPr>
          <a:xfrm>
            <a:off x="838200" y="1825625"/>
            <a:ext cx="10515600" cy="3627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9501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116448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3698201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MTRO_Metal_TITLE_BACKGROUND_newConfetti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888"/>
          </a:xfrm>
          <a:prstGeom prst="rect">
            <a:avLst/>
          </a:prstGeom>
        </p:spPr>
      </p:pic>
      <p:sp>
        <p:nvSpPr>
          <p:cNvPr id="8" name="Title 1"/>
          <p:cNvSpPr>
            <a:spLocks noGrp="1"/>
          </p:cNvSpPr>
          <p:nvPr>
            <p:ph type="title" hasCustomPrompt="1"/>
          </p:nvPr>
        </p:nvSpPr>
        <p:spPr>
          <a:xfrm>
            <a:off x="593198" y="1371601"/>
            <a:ext cx="7947909" cy="1565563"/>
          </a:xfrm>
          <a:prstGeom prst="rect">
            <a:avLst/>
          </a:prstGeom>
        </p:spPr>
        <p:txBody>
          <a:bodyPr anchor="t">
            <a:noAutofit/>
          </a:bodyPr>
          <a:lstStyle>
            <a:lvl1pPr>
              <a:defRPr sz="5400" baseline="0">
                <a:solidFill>
                  <a:srgbClr val="1F4E79"/>
                </a:solidFill>
                <a:latin typeface="Helvetica"/>
                <a:cs typeface="Helvetica"/>
              </a:defRPr>
            </a:lvl1pPr>
          </a:lstStyle>
          <a:p>
            <a:r>
              <a:rPr lang="en-US" dirty="0"/>
              <a:t>Presentation Title</a:t>
            </a:r>
            <a:br>
              <a:rPr lang="en-US" dirty="0"/>
            </a:br>
            <a:r>
              <a:rPr lang="en-US" dirty="0"/>
              <a:t>Name Here</a:t>
            </a:r>
          </a:p>
        </p:txBody>
      </p:sp>
      <p:sp>
        <p:nvSpPr>
          <p:cNvPr id="9" name="Text Placeholder 14"/>
          <p:cNvSpPr>
            <a:spLocks noGrp="1"/>
          </p:cNvSpPr>
          <p:nvPr>
            <p:ph type="body" sz="quarter" idx="10" hasCustomPrompt="1"/>
          </p:nvPr>
        </p:nvSpPr>
        <p:spPr>
          <a:xfrm>
            <a:off x="606649" y="3321666"/>
            <a:ext cx="5123291" cy="900112"/>
          </a:xfrm>
          <a:prstGeom prst="rect">
            <a:avLst/>
          </a:prstGeom>
        </p:spPr>
        <p:txBody>
          <a:bodyPr/>
          <a:lstStyle>
            <a:lvl1pPr marL="0" indent="0">
              <a:buFontTx/>
              <a:buNone/>
              <a:defRPr sz="2400">
                <a:solidFill>
                  <a:srgbClr val="1F4E79"/>
                </a:solidFill>
                <a:latin typeface="Helvetica" charset="0"/>
                <a:ea typeface="Helvetica" charset="0"/>
                <a:cs typeface="Helvetica" charset="0"/>
              </a:defRPr>
            </a:lvl1pPr>
          </a:lstStyle>
          <a:p>
            <a:pPr lvl="0"/>
            <a:r>
              <a:rPr lang="en-US" dirty="0"/>
              <a:t>SUBHEAD FOR PRESENTATION</a:t>
            </a:r>
          </a:p>
        </p:txBody>
      </p:sp>
      <p:sp>
        <p:nvSpPr>
          <p:cNvPr id="10" name="Text Placeholder 16"/>
          <p:cNvSpPr>
            <a:spLocks noGrp="1"/>
          </p:cNvSpPr>
          <p:nvPr>
            <p:ph type="body" sz="quarter" idx="11" hasCustomPrompt="1"/>
          </p:nvPr>
        </p:nvSpPr>
        <p:spPr>
          <a:xfrm>
            <a:off x="593199" y="5432491"/>
            <a:ext cx="5136741" cy="995362"/>
          </a:xfrm>
          <a:prstGeom prst="rect">
            <a:avLst/>
          </a:prstGeom>
        </p:spPr>
        <p:txBody>
          <a:bodyPr/>
          <a:lstStyle>
            <a:lvl1pPr marL="0" indent="0">
              <a:lnSpc>
                <a:spcPct val="90000"/>
              </a:lnSpc>
              <a:spcBef>
                <a:spcPts val="0"/>
              </a:spcBef>
              <a:buFontTx/>
              <a:buNone/>
              <a:defRPr>
                <a:solidFill>
                  <a:srgbClr val="1F4E79"/>
                </a:solidFill>
                <a:latin typeface="Helvetica" charset="0"/>
                <a:ea typeface="Helvetica" charset="0"/>
                <a:cs typeface="Helvetica" charset="0"/>
              </a:defRPr>
            </a:lvl1pPr>
          </a:lstStyle>
          <a:p>
            <a:pPr lvl="0"/>
            <a:r>
              <a:rPr lang="en-US" dirty="0"/>
              <a:t>Speaker’s Name</a:t>
            </a:r>
          </a:p>
          <a:p>
            <a:pPr lvl="0"/>
            <a:r>
              <a:rPr lang="en-US" dirty="0"/>
              <a:t>Date of Presentation</a:t>
            </a:r>
          </a:p>
        </p:txBody>
      </p:sp>
    </p:spTree>
    <p:extLst>
      <p:ext uri="{BB962C8B-B14F-4D97-AF65-F5344CB8AC3E}">
        <p14:creationId xmlns:p14="http://schemas.microsoft.com/office/powerpoint/2010/main" val="786684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08000"/>
            <a:ext cx="12192000"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91698"/>
            <a:ext cx="11658600" cy="968375"/>
          </a:xfrm>
        </p:spPr>
        <p:txBody>
          <a:bodyPr/>
          <a:lstStyle>
            <a:lvl1pPr algn="l">
              <a:defRPr>
                <a:solidFill>
                  <a:srgbClr val="1F4E79"/>
                </a:solidFill>
                <a:latin typeface="Helvetica"/>
                <a:cs typeface="Helvetica"/>
              </a:defRPr>
            </a:lvl1pPr>
          </a:lstStyle>
          <a:p>
            <a:r>
              <a:rPr lang="en-US" dirty="0"/>
              <a:t>Click to edit slide title</a:t>
            </a:r>
          </a:p>
        </p:txBody>
      </p:sp>
      <p:sp>
        <p:nvSpPr>
          <p:cNvPr id="1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4"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402735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20700"/>
            <a:ext cx="12192000"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701" y="1716205"/>
            <a:ext cx="1165860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15"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8255031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pic>
        <p:nvPicPr>
          <p:cNvPr id="3" name="Picture 2" descr="Bus.jpg"/>
          <p:cNvPicPr>
            <a:picLocks noChangeAspect="1"/>
          </p:cNvPicPr>
          <p:nvPr userDrawn="1"/>
        </p:nvPicPr>
        <p:blipFill rotWithShape="1">
          <a:blip r:embed="rId2">
            <a:extLst>
              <a:ext uri="{28A0092B-C50C-407E-A947-70E740481C1C}">
                <a14:useLocalDpi xmlns:a14="http://schemas.microsoft.com/office/drawing/2010/main" val="0"/>
              </a:ext>
            </a:extLst>
          </a:blip>
          <a:srcRect t="10650" b="8793"/>
          <a:stretch/>
        </p:blipFill>
        <p:spPr>
          <a:xfrm>
            <a:off x="1" y="508001"/>
            <a:ext cx="12192000" cy="55245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701" y="1716205"/>
            <a:ext cx="1165860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13"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266701" y="6370257"/>
            <a:ext cx="27432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fld id="{AF2CA16C-8021-4560-94C7-08480641F32A}" type="slidenum">
              <a:rPr lang="en-US" smtClean="0"/>
              <a:pPr/>
              <a:t>‹#›</a:t>
            </a:fld>
            <a:endParaRPr lang="en-US" dirty="0"/>
          </a:p>
        </p:txBody>
      </p:sp>
      <p:sp>
        <p:nvSpPr>
          <p:cNvPr id="11"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5972787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Simple Text with Log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3"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7"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701" y="1716205"/>
            <a:ext cx="1165860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8"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63506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A9690-4F78-43AD-9288-14525AC1E3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80D492-2D59-4A56-B35E-5E7E3D017D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8D7B6-AD94-4FB9-A14F-4AA582377BB7}"/>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6B28FDFF-4B8B-4B5D-ADB6-E439B225B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796C6E-1149-4EBA-9B43-917FE76D57DB}"/>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2251510992"/>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mple Text with System Map">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700" y="1707446"/>
            <a:ext cx="639861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7804" y="954112"/>
            <a:ext cx="5057412" cy="5056095"/>
          </a:xfrm>
          <a:prstGeom prst="rect">
            <a:avLst/>
          </a:prstGeom>
        </p:spPr>
      </p:pic>
      <p:sp>
        <p:nvSpPr>
          <p:cNvPr id="9"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7881853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mple Text with Top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700" y="1672897"/>
            <a:ext cx="11666220" cy="764310"/>
          </a:xfrm>
          <a:solidFill>
            <a:schemeClr val="accent1"/>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2"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701" y="2568970"/>
            <a:ext cx="11658600"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8"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7737356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mple Text with Bottom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700" y="4984983"/>
            <a:ext cx="11666220" cy="1060845"/>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8"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701" y="1587501"/>
            <a:ext cx="11658600" cy="44953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6710945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700" y="2568970"/>
            <a:ext cx="5720032"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11020" y="2568969"/>
            <a:ext cx="5721901"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700" y="1672897"/>
            <a:ext cx="11666220"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21"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9915708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 2 Way">
    <p:spTree>
      <p:nvGrpSpPr>
        <p:cNvPr id="1" name=""/>
        <p:cNvGrpSpPr/>
        <p:nvPr/>
      </p:nvGrpSpPr>
      <p:grpSpPr>
        <a:xfrm>
          <a:off x="0" y="0"/>
          <a:ext cx="0" cy="0"/>
          <a:chOff x="0" y="0"/>
          <a:chExt cx="0" cy="0"/>
        </a:xfrm>
      </p:grpSpPr>
      <p:sp>
        <p:nvSpPr>
          <p:cNvPr id="18"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700" y="1562101"/>
            <a:ext cx="5720032"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11020" y="1562100"/>
            <a:ext cx="5721901"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3"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6482358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 2 Way Color">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17D7BA7-F0F9-4445-BB35-4CA26B85B130}"/>
              </a:ext>
            </a:extLst>
          </p:cNvPr>
          <p:cNvSpPr>
            <a:spLocks noGrp="1"/>
          </p:cNvSpPr>
          <p:nvPr>
            <p:ph idx="1"/>
          </p:nvPr>
        </p:nvSpPr>
        <p:spPr>
          <a:xfrm>
            <a:off x="266700" y="2498273"/>
            <a:ext cx="572003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6" name="Content Placeholder 2">
            <a:extLst>
              <a:ext uri="{FF2B5EF4-FFF2-40B4-BE49-F238E27FC236}">
                <a16:creationId xmlns:a16="http://schemas.microsoft.com/office/drawing/2014/main" id="{3FC41370-CBCF-4167-9E26-C335F3E75102}"/>
              </a:ext>
            </a:extLst>
          </p:cNvPr>
          <p:cNvSpPr>
            <a:spLocks noGrp="1"/>
          </p:cNvSpPr>
          <p:nvPr>
            <p:ph idx="13"/>
          </p:nvPr>
        </p:nvSpPr>
        <p:spPr>
          <a:xfrm>
            <a:off x="6212888" y="2498273"/>
            <a:ext cx="572003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2">
            <a:extLst>
              <a:ext uri="{FF2B5EF4-FFF2-40B4-BE49-F238E27FC236}">
                <a16:creationId xmlns:a16="http://schemas.microsoft.com/office/drawing/2014/main" id="{B7F0FEEC-1A47-44F1-B423-309DDFDDC658}"/>
              </a:ext>
            </a:extLst>
          </p:cNvPr>
          <p:cNvSpPr>
            <a:spLocks noGrp="1"/>
          </p:cNvSpPr>
          <p:nvPr>
            <p:ph type="body" idx="14" hasCustomPrompt="1"/>
          </p:nvPr>
        </p:nvSpPr>
        <p:spPr>
          <a:xfrm>
            <a:off x="266700" y="1664139"/>
            <a:ext cx="572003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4" name="Text Placeholder 2">
            <a:extLst>
              <a:ext uri="{FF2B5EF4-FFF2-40B4-BE49-F238E27FC236}">
                <a16:creationId xmlns:a16="http://schemas.microsoft.com/office/drawing/2014/main" id="{0BE8425A-F486-497A-8268-2EB5C8D04830}"/>
              </a:ext>
            </a:extLst>
          </p:cNvPr>
          <p:cNvSpPr>
            <a:spLocks noGrp="1"/>
          </p:cNvSpPr>
          <p:nvPr>
            <p:ph type="body" idx="15" hasCustomPrompt="1"/>
          </p:nvPr>
        </p:nvSpPr>
        <p:spPr>
          <a:xfrm>
            <a:off x="6212888" y="1664139"/>
            <a:ext cx="572003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20"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2766828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 4 Way">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700" y="1602338"/>
            <a:ext cx="572003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3CFCE38D-791C-45FB-A08B-7A35A2CD636D}"/>
              </a:ext>
            </a:extLst>
          </p:cNvPr>
          <p:cNvSpPr>
            <a:spLocks noGrp="1"/>
          </p:cNvSpPr>
          <p:nvPr>
            <p:ph idx="18" hasCustomPrompt="1"/>
          </p:nvPr>
        </p:nvSpPr>
        <p:spPr>
          <a:xfrm>
            <a:off x="6201390" y="1602338"/>
            <a:ext cx="572003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3CFCE38D-791C-45FB-A08B-7A35A2CD636D}"/>
              </a:ext>
            </a:extLst>
          </p:cNvPr>
          <p:cNvSpPr>
            <a:spLocks noGrp="1"/>
          </p:cNvSpPr>
          <p:nvPr>
            <p:ph idx="19" hasCustomPrompt="1"/>
          </p:nvPr>
        </p:nvSpPr>
        <p:spPr>
          <a:xfrm>
            <a:off x="266700" y="3842324"/>
            <a:ext cx="572003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3CFCE38D-791C-45FB-A08B-7A35A2CD636D}"/>
              </a:ext>
            </a:extLst>
          </p:cNvPr>
          <p:cNvSpPr>
            <a:spLocks noGrp="1"/>
          </p:cNvSpPr>
          <p:nvPr>
            <p:ph idx="20" hasCustomPrompt="1"/>
          </p:nvPr>
        </p:nvSpPr>
        <p:spPr>
          <a:xfrm>
            <a:off x="6205269" y="3836548"/>
            <a:ext cx="572003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2203235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rison - Color - 4 Wa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901CD-1179-48AA-AA78-C2B71B3B7CCD}"/>
              </a:ext>
            </a:extLst>
          </p:cNvPr>
          <p:cNvSpPr>
            <a:spLocks noGrp="1"/>
          </p:cNvSpPr>
          <p:nvPr>
            <p:ph sz="half" idx="2" hasCustomPrompt="1"/>
          </p:nvPr>
        </p:nvSpPr>
        <p:spPr>
          <a:xfrm>
            <a:off x="266700" y="1621963"/>
            <a:ext cx="5760720" cy="2194560"/>
          </a:xfrm>
          <a:solidFill>
            <a:srgbClr val="1F4E79"/>
          </a:solidFill>
        </p:spPr>
        <p:txBody>
          <a:bodyPr vert="horz" lIns="91440" tIns="45720" rIns="91440" bIns="45720" rtlCol="0" anchor="t">
            <a:normAutofit/>
          </a:bodyPr>
          <a:lstStyle>
            <a:lvl1pPr marL="457200" indent="-457200">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6" name="Content Placeholder 5">
            <a:extLst>
              <a:ext uri="{FF2B5EF4-FFF2-40B4-BE49-F238E27FC236}">
                <a16:creationId xmlns:a16="http://schemas.microsoft.com/office/drawing/2014/main" id="{B0E66204-4258-4009-9C38-072DB2591BDF}"/>
              </a:ext>
            </a:extLst>
          </p:cNvPr>
          <p:cNvSpPr>
            <a:spLocks noGrp="1"/>
          </p:cNvSpPr>
          <p:nvPr>
            <p:ph sz="quarter" idx="4" hasCustomPrompt="1"/>
          </p:nvPr>
        </p:nvSpPr>
        <p:spPr>
          <a:xfrm>
            <a:off x="6172200" y="1621963"/>
            <a:ext cx="5760720" cy="2194560"/>
          </a:xfrm>
          <a:solidFill>
            <a:schemeClr val="accent3"/>
          </a:solidFill>
        </p:spPr>
        <p:txBody>
          <a:bodyPr vert="horz" lIns="91440" tIns="45720" rIns="91440" bIns="45720" rtlCol="0" anchor="t">
            <a:normAutofit/>
          </a:bodyPr>
          <a:lstStyle>
            <a:lvl1pPr marL="457200" indent="-457200" algn="l">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5" name="Content Placeholder 3">
            <a:extLst>
              <a:ext uri="{FF2B5EF4-FFF2-40B4-BE49-F238E27FC236}">
                <a16:creationId xmlns:a16="http://schemas.microsoft.com/office/drawing/2014/main" id="{4B97FD00-9A32-4A89-A567-2CEB60E81F37}"/>
              </a:ext>
            </a:extLst>
          </p:cNvPr>
          <p:cNvSpPr>
            <a:spLocks noGrp="1"/>
          </p:cNvSpPr>
          <p:nvPr>
            <p:ph sz="half" idx="13" hasCustomPrompt="1"/>
          </p:nvPr>
        </p:nvSpPr>
        <p:spPr>
          <a:xfrm>
            <a:off x="266700" y="3930189"/>
            <a:ext cx="5760720" cy="2194560"/>
          </a:xfrm>
          <a:solidFill>
            <a:schemeClr val="accent6"/>
          </a:solidFill>
        </p:spPr>
        <p:txBody>
          <a:bodyPr vert="horz" lIns="91440" tIns="45720" rIns="91440" bIns="45720" rtlCol="0" anchor="t">
            <a:normAutofit/>
          </a:bodyPr>
          <a:lstStyle>
            <a:lvl1pPr marL="457200" indent="-457200">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6" name="Content Placeholder 5">
            <a:extLst>
              <a:ext uri="{FF2B5EF4-FFF2-40B4-BE49-F238E27FC236}">
                <a16:creationId xmlns:a16="http://schemas.microsoft.com/office/drawing/2014/main" id="{6A932747-BAA0-4FE0-B9F3-F31F5D1BBDD2}"/>
              </a:ext>
            </a:extLst>
          </p:cNvPr>
          <p:cNvSpPr>
            <a:spLocks noGrp="1"/>
          </p:cNvSpPr>
          <p:nvPr>
            <p:ph sz="quarter" idx="14" hasCustomPrompt="1"/>
          </p:nvPr>
        </p:nvSpPr>
        <p:spPr>
          <a:xfrm>
            <a:off x="6172200" y="3930189"/>
            <a:ext cx="5760720" cy="2194560"/>
          </a:xfrm>
          <a:solidFill>
            <a:schemeClr val="accent2"/>
          </a:solidFill>
        </p:spPr>
        <p:txBody>
          <a:bodyPr vert="horz" lIns="91440" tIns="45720" rIns="91440" bIns="45720" rtlCol="0" anchor="t">
            <a:normAutofit/>
          </a:bodyPr>
          <a:lstStyle>
            <a:lvl1pPr marL="457200" indent="-457200" algn="l">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3" name="Oval 2"/>
          <p:cNvSpPr/>
          <p:nvPr userDrawn="1"/>
        </p:nvSpPr>
        <p:spPr>
          <a:xfrm>
            <a:off x="4724401" y="2493130"/>
            <a:ext cx="2743200" cy="2743200"/>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7445260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 4 Way (2)">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8134DFD-61B5-4604-B852-D73C83D7AF3B}"/>
              </a:ext>
            </a:extLst>
          </p:cNvPr>
          <p:cNvSpPr>
            <a:spLocks noGrp="1"/>
          </p:cNvSpPr>
          <p:nvPr>
            <p:ph idx="1" hasCustomPrompt="1"/>
          </p:nvPr>
        </p:nvSpPr>
        <p:spPr>
          <a:xfrm>
            <a:off x="266700" y="1699173"/>
            <a:ext cx="2750820"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68134DFD-61B5-4604-B852-D73C83D7AF3B}"/>
              </a:ext>
            </a:extLst>
          </p:cNvPr>
          <p:cNvSpPr>
            <a:spLocks noGrp="1"/>
          </p:cNvSpPr>
          <p:nvPr>
            <p:ph idx="18" hasCustomPrompt="1"/>
          </p:nvPr>
        </p:nvSpPr>
        <p:spPr>
          <a:xfrm>
            <a:off x="3247218" y="1698746"/>
            <a:ext cx="2750820"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68134DFD-61B5-4604-B852-D73C83D7AF3B}"/>
              </a:ext>
            </a:extLst>
          </p:cNvPr>
          <p:cNvSpPr>
            <a:spLocks noGrp="1"/>
          </p:cNvSpPr>
          <p:nvPr>
            <p:ph idx="19" hasCustomPrompt="1"/>
          </p:nvPr>
        </p:nvSpPr>
        <p:spPr>
          <a:xfrm>
            <a:off x="6213994" y="1699173"/>
            <a:ext cx="2750820"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68134DFD-61B5-4604-B852-D73C83D7AF3B}"/>
              </a:ext>
            </a:extLst>
          </p:cNvPr>
          <p:cNvSpPr>
            <a:spLocks noGrp="1"/>
          </p:cNvSpPr>
          <p:nvPr>
            <p:ph idx="20" hasCustomPrompt="1"/>
          </p:nvPr>
        </p:nvSpPr>
        <p:spPr>
          <a:xfrm>
            <a:off x="9174480" y="1698746"/>
            <a:ext cx="2750820"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7920444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mparison - Color - 4 Way (2)">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831F1E0-56EB-47EB-A493-391AA1E63E6D}"/>
              </a:ext>
            </a:extLst>
          </p:cNvPr>
          <p:cNvSpPr>
            <a:spLocks noGrp="1"/>
          </p:cNvSpPr>
          <p:nvPr>
            <p:ph sz="half" idx="1"/>
          </p:nvPr>
        </p:nvSpPr>
        <p:spPr>
          <a:xfrm>
            <a:off x="274320" y="2565401"/>
            <a:ext cx="2743200" cy="3539371"/>
          </a:xfrm>
          <a:solidFill>
            <a:schemeClr val="accent1"/>
          </a:solidFill>
          <a:ln>
            <a:noFill/>
          </a:ln>
        </p:spPr>
        <p:txBody>
          <a:bodyPr>
            <a:normAutofit/>
          </a:bodyPr>
          <a:lstStyle>
            <a:lvl1pPr marL="171450" indent="-171450">
              <a:buFont typeface="Wingdings" panose="05000000000000000000" pitchFamily="2" charset="2"/>
              <a:buChar char="§"/>
              <a:defRPr sz="2400">
                <a:solidFill>
                  <a:schemeClr val="bg2"/>
                </a:solidFill>
                <a:latin typeface="Helvetica"/>
                <a:cs typeface="Helvetica"/>
              </a:defRPr>
            </a:lvl1pPr>
            <a:lvl2pPr marL="628650" indent="-171450">
              <a:defRPr sz="2000">
                <a:solidFill>
                  <a:schemeClr val="bg2"/>
                </a:solidFill>
                <a:latin typeface="Helvetica"/>
                <a:cs typeface="Helvetica"/>
              </a:defRPr>
            </a:lvl2pPr>
            <a:lvl3pPr marL="1085850" indent="-171450">
              <a:buFont typeface="Lucida Grande"/>
              <a:buChar char="—"/>
              <a:defRPr sz="1800">
                <a:solidFill>
                  <a:schemeClr val="bg2"/>
                </a:solidFill>
                <a:latin typeface="Helvetica"/>
                <a:cs typeface="Helvetica"/>
              </a:defRPr>
            </a:lvl3pPr>
            <a:lvl4pPr marL="1543050" indent="-171450">
              <a:buFont typeface="Franklin Gothic Book" panose="020B0503020102020204" pitchFamily="34" charset="0"/>
              <a:buChar char="–"/>
              <a:defRPr sz="1600">
                <a:solidFill>
                  <a:schemeClr val="bg2"/>
                </a:solidFill>
                <a:latin typeface="Helvetica"/>
                <a:cs typeface="Helvetica"/>
              </a:defRPr>
            </a:lvl4pPr>
            <a:lvl5pPr marL="2000250" indent="-171450">
              <a:defRPr sz="1600">
                <a:solidFill>
                  <a:schemeClr val="bg2"/>
                </a:solidFill>
                <a:latin typeface="Helvetica"/>
                <a:cs typeface="Helvetic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73047ED1-0FC1-4CB6-91BF-4AA97D44A3A5}"/>
              </a:ext>
            </a:extLst>
          </p:cNvPr>
          <p:cNvSpPr>
            <a:spLocks noGrp="1"/>
          </p:cNvSpPr>
          <p:nvPr>
            <p:ph sz="half" idx="2"/>
          </p:nvPr>
        </p:nvSpPr>
        <p:spPr>
          <a:xfrm>
            <a:off x="3250565" y="2565401"/>
            <a:ext cx="2743200" cy="3539372"/>
          </a:xfrm>
          <a:solidFill>
            <a:schemeClr val="accent3"/>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bg1"/>
                </a:solidFill>
                <a:latin typeface="Helvetica"/>
                <a:cs typeface="Helvetica"/>
              </a:defRPr>
            </a:lvl1pPr>
            <a:lvl2pPr>
              <a:defRPr lang="en-US" sz="2000" dirty="0">
                <a:solidFill>
                  <a:schemeClr val="bg1"/>
                </a:solidFill>
                <a:latin typeface="Helvetica"/>
                <a:cs typeface="Helvetica"/>
              </a:defRPr>
            </a:lvl2pPr>
            <a:lvl3pPr marL="1143000" indent="-228600">
              <a:buFont typeface="Lucida Grande"/>
              <a:buChar char="—"/>
              <a:defRPr lang="en-US" sz="1800" dirty="0">
                <a:solidFill>
                  <a:schemeClr val="bg1"/>
                </a:solidFill>
                <a:latin typeface="Helvetica"/>
                <a:cs typeface="Helvetica"/>
              </a:defRPr>
            </a:lvl3pPr>
            <a:lvl4pPr marL="1600200" indent="-228600">
              <a:buFont typeface="Franklin Gothic Book" panose="020B0503020102020204" pitchFamily="34" charset="0"/>
              <a:buChar char="–"/>
              <a:defRPr lang="en-US" sz="1600" dirty="0">
                <a:solidFill>
                  <a:schemeClr val="bg1"/>
                </a:solidFill>
                <a:latin typeface="Helvetica"/>
                <a:cs typeface="Helvetica"/>
              </a:defRPr>
            </a:lvl4pPr>
            <a:lvl5pPr>
              <a:defRPr lang="en-US" sz="1600" dirty="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Content Placeholder 2">
            <a:extLst>
              <a:ext uri="{FF2B5EF4-FFF2-40B4-BE49-F238E27FC236}">
                <a16:creationId xmlns:a16="http://schemas.microsoft.com/office/drawing/2014/main" id="{A1637ABB-F752-41C5-9A76-BE951A725513}"/>
              </a:ext>
            </a:extLst>
          </p:cNvPr>
          <p:cNvSpPr>
            <a:spLocks noGrp="1"/>
          </p:cNvSpPr>
          <p:nvPr>
            <p:ph sz="half" idx="13"/>
          </p:nvPr>
        </p:nvSpPr>
        <p:spPr>
          <a:xfrm>
            <a:off x="6223084" y="2565402"/>
            <a:ext cx="2743200" cy="3530613"/>
          </a:xfrm>
          <a:solidFill>
            <a:schemeClr val="accent2"/>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1"/>
                </a:solidFill>
                <a:latin typeface="Helvetica"/>
                <a:cs typeface="Helvetica"/>
              </a:defRPr>
            </a:lvl1pPr>
            <a:lvl2pPr>
              <a:defRPr lang="en-US" sz="2000">
                <a:solidFill>
                  <a:schemeClr val="bg1"/>
                </a:solidFill>
                <a:latin typeface="Helvetica"/>
                <a:cs typeface="Helvetica"/>
              </a:defRPr>
            </a:lvl2pPr>
            <a:lvl3pPr marL="1143000" indent="-228600">
              <a:buFont typeface="Lucida Grande"/>
              <a:buChar char="—"/>
              <a:defRPr lang="en-US" sz="1800">
                <a:solidFill>
                  <a:schemeClr val="bg1"/>
                </a:solidFill>
                <a:latin typeface="Helvetica"/>
                <a:cs typeface="Helvetica"/>
              </a:defRPr>
            </a:lvl3pPr>
            <a:lvl4pPr marL="1600200" indent="-228600">
              <a:buFont typeface="Franklin Gothic Book" panose="020B0503020102020204" pitchFamily="34" charset="0"/>
              <a:buChar char="–"/>
              <a:defRPr lang="en-US" sz="1600">
                <a:solidFill>
                  <a:schemeClr val="bg1"/>
                </a:solidFill>
                <a:latin typeface="Helvetica"/>
                <a:cs typeface="Helvetica"/>
              </a:defRPr>
            </a:lvl4pPr>
            <a:lvl5pPr>
              <a:defRPr lang="en-US" sz="160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20" name="Content Placeholder 3">
            <a:extLst>
              <a:ext uri="{FF2B5EF4-FFF2-40B4-BE49-F238E27FC236}">
                <a16:creationId xmlns:a16="http://schemas.microsoft.com/office/drawing/2014/main" id="{B9977216-F970-481A-837D-74A9B22F72F7}"/>
              </a:ext>
            </a:extLst>
          </p:cNvPr>
          <p:cNvSpPr>
            <a:spLocks noGrp="1"/>
          </p:cNvSpPr>
          <p:nvPr>
            <p:ph sz="half" idx="14"/>
          </p:nvPr>
        </p:nvSpPr>
        <p:spPr>
          <a:xfrm>
            <a:off x="9189720" y="2565402"/>
            <a:ext cx="2743200" cy="3530613"/>
          </a:xfrm>
          <a:solidFill>
            <a:schemeClr val="accent6"/>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2"/>
                </a:solidFill>
                <a:latin typeface="Helvetica"/>
                <a:cs typeface="Helvetica"/>
              </a:defRPr>
            </a:lvl1pPr>
            <a:lvl2pPr>
              <a:defRPr lang="en-US" sz="2000">
                <a:solidFill>
                  <a:schemeClr val="bg2"/>
                </a:solidFill>
                <a:latin typeface="Helvetica"/>
                <a:cs typeface="Helvetica"/>
              </a:defRPr>
            </a:lvl2pPr>
            <a:lvl3pPr marL="1143000" indent="-228600">
              <a:buFont typeface="Lucida Grande"/>
              <a:buChar char="—"/>
              <a:defRPr lang="en-US" sz="1800">
                <a:solidFill>
                  <a:schemeClr val="bg2"/>
                </a:solidFill>
                <a:latin typeface="Helvetica"/>
                <a:cs typeface="Helvetica"/>
              </a:defRPr>
            </a:lvl3pPr>
            <a:lvl4pPr marL="1600200" indent="-228600">
              <a:buFont typeface="Franklin Gothic Book" panose="020B0503020102020204" pitchFamily="34" charset="0"/>
              <a:buChar char="–"/>
              <a:defRPr lang="en-US" sz="1600">
                <a:solidFill>
                  <a:schemeClr val="bg2"/>
                </a:solidFill>
                <a:latin typeface="Helvetica"/>
                <a:cs typeface="Helvetica"/>
              </a:defRPr>
            </a:lvl4pPr>
            <a:lvl5pPr>
              <a:defRPr lang="en-US" sz="1600">
                <a:solidFill>
                  <a:schemeClr val="bg2"/>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31" name="Content Placeholder 2">
            <a:extLst>
              <a:ext uri="{FF2B5EF4-FFF2-40B4-BE49-F238E27FC236}">
                <a16:creationId xmlns:a16="http://schemas.microsoft.com/office/drawing/2014/main" id="{4831F1E0-56EB-47EB-A493-391AA1E63E6D}"/>
              </a:ext>
            </a:extLst>
          </p:cNvPr>
          <p:cNvSpPr>
            <a:spLocks noGrp="1"/>
          </p:cNvSpPr>
          <p:nvPr>
            <p:ph sz="half" idx="15" hasCustomPrompt="1"/>
          </p:nvPr>
        </p:nvSpPr>
        <p:spPr>
          <a:xfrm>
            <a:off x="274320" y="1706638"/>
            <a:ext cx="2743200" cy="701196"/>
          </a:xfrm>
          <a:solidFill>
            <a:schemeClr val="accent1"/>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2" name="Content Placeholder 2">
            <a:extLst>
              <a:ext uri="{FF2B5EF4-FFF2-40B4-BE49-F238E27FC236}">
                <a16:creationId xmlns:a16="http://schemas.microsoft.com/office/drawing/2014/main" id="{4831F1E0-56EB-47EB-A493-391AA1E63E6D}"/>
              </a:ext>
            </a:extLst>
          </p:cNvPr>
          <p:cNvSpPr>
            <a:spLocks noGrp="1"/>
          </p:cNvSpPr>
          <p:nvPr>
            <p:ph sz="half" idx="16" hasCustomPrompt="1"/>
          </p:nvPr>
        </p:nvSpPr>
        <p:spPr>
          <a:xfrm>
            <a:off x="3250565" y="1704044"/>
            <a:ext cx="2743200" cy="701196"/>
          </a:xfrm>
          <a:solidFill>
            <a:schemeClr val="accent3"/>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3" name="Content Placeholder 2">
            <a:extLst>
              <a:ext uri="{FF2B5EF4-FFF2-40B4-BE49-F238E27FC236}">
                <a16:creationId xmlns:a16="http://schemas.microsoft.com/office/drawing/2014/main" id="{4831F1E0-56EB-47EB-A493-391AA1E63E6D}"/>
              </a:ext>
            </a:extLst>
          </p:cNvPr>
          <p:cNvSpPr>
            <a:spLocks noGrp="1"/>
          </p:cNvSpPr>
          <p:nvPr>
            <p:ph sz="half" idx="17" hasCustomPrompt="1"/>
          </p:nvPr>
        </p:nvSpPr>
        <p:spPr>
          <a:xfrm>
            <a:off x="6223084" y="1704044"/>
            <a:ext cx="2743200" cy="701196"/>
          </a:xfrm>
          <a:solidFill>
            <a:schemeClr val="accent2"/>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4" name="Content Placeholder 2">
            <a:extLst>
              <a:ext uri="{FF2B5EF4-FFF2-40B4-BE49-F238E27FC236}">
                <a16:creationId xmlns:a16="http://schemas.microsoft.com/office/drawing/2014/main" id="{4831F1E0-56EB-47EB-A493-391AA1E63E6D}"/>
              </a:ext>
            </a:extLst>
          </p:cNvPr>
          <p:cNvSpPr>
            <a:spLocks noGrp="1"/>
          </p:cNvSpPr>
          <p:nvPr>
            <p:ph sz="half" idx="18" hasCustomPrompt="1"/>
          </p:nvPr>
        </p:nvSpPr>
        <p:spPr>
          <a:xfrm>
            <a:off x="9189720" y="1704044"/>
            <a:ext cx="2743200" cy="701196"/>
          </a:xfrm>
          <a:solidFill>
            <a:schemeClr val="accent6"/>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27"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4"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52024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ontent_2 Line Hea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2000" y="1404000"/>
            <a:ext cx="11088000" cy="4860000"/>
          </a:xfrm>
        </p:spPr>
        <p:txBody>
          <a:bodyPr/>
          <a:lstStyle>
            <a:lvl1pPr>
              <a:defRPr/>
            </a:lvl1pPr>
            <a:lvl2pPr>
              <a:defRPr/>
            </a:lvl2pPr>
            <a:lvl3pPr>
              <a:defRPr/>
            </a:lvl3pPr>
          </a:lstStyle>
          <a:p>
            <a:pPr lvl="0"/>
            <a:r>
              <a:rPr lang="en-US" dirty="0"/>
              <a:t>First level bullet</a:t>
            </a:r>
          </a:p>
          <a:p>
            <a:pPr lvl="1"/>
            <a:r>
              <a:rPr lang="en-US" dirty="0"/>
              <a:t>Second level bullet</a:t>
            </a:r>
          </a:p>
          <a:p>
            <a:pPr lvl="2"/>
            <a:r>
              <a:rPr lang="en-US" dirty="0"/>
              <a:t>Third level bullet</a:t>
            </a:r>
          </a:p>
        </p:txBody>
      </p:sp>
      <p:sp>
        <p:nvSpPr>
          <p:cNvPr id="4" name="Title 1"/>
          <p:cNvSpPr>
            <a:spLocks noGrp="1"/>
          </p:cNvSpPr>
          <p:nvPr>
            <p:ph type="title" hasCustomPrompt="1"/>
          </p:nvPr>
        </p:nvSpPr>
        <p:spPr>
          <a:xfrm>
            <a:off x="552000" y="270000"/>
            <a:ext cx="11088000" cy="720000"/>
          </a:xfrm>
        </p:spPr>
        <p:txBody>
          <a:bodyPr anchor="b" anchorCtr="0"/>
          <a:lstStyle>
            <a:lvl1pPr>
              <a:defRPr baseline="0"/>
            </a:lvl1pPr>
          </a:lstStyle>
          <a:p>
            <a:r>
              <a:rPr lang="en-US" dirty="0"/>
              <a:t>Click to insert slide title</a:t>
            </a:r>
          </a:p>
        </p:txBody>
      </p:sp>
    </p:spTree>
    <p:extLst>
      <p:ext uri="{BB962C8B-B14F-4D97-AF65-F5344CB8AC3E}">
        <p14:creationId xmlns:p14="http://schemas.microsoft.com/office/powerpoint/2010/main" val="7932380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rocess 3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700" y="1705498"/>
            <a:ext cx="4023360" cy="823912"/>
          </a:xfrm>
          <a:prstGeom prst="homePlate">
            <a:avLst/>
          </a:prstGeom>
          <a:solidFill>
            <a:schemeClr val="accent1"/>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4">
            <a:extLst>
              <a:ext uri="{FF2B5EF4-FFF2-40B4-BE49-F238E27FC236}">
                <a16:creationId xmlns:a16="http://schemas.microsoft.com/office/drawing/2014/main" id="{873F915F-6F43-4778-BE3A-7B8AE0E20BC1}"/>
              </a:ext>
            </a:extLst>
          </p:cNvPr>
          <p:cNvSpPr>
            <a:spLocks noGrp="1"/>
          </p:cNvSpPr>
          <p:nvPr>
            <p:ph type="body" sz="quarter" idx="3"/>
          </p:nvPr>
        </p:nvSpPr>
        <p:spPr>
          <a:xfrm>
            <a:off x="4084321" y="1705498"/>
            <a:ext cx="4023360" cy="823912"/>
          </a:xfrm>
          <a:prstGeom prst="chevron">
            <a:avLst/>
          </a:prstGeom>
          <a:solidFill>
            <a:schemeClr val="accent3"/>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7909560" y="1705498"/>
            <a:ext cx="4023360" cy="823912"/>
          </a:xfrm>
          <a:prstGeom prst="chevron">
            <a:avLst/>
          </a:prstGeom>
          <a:solidFill>
            <a:schemeClr val="accent2"/>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7049E206-2B30-40E5-A110-B25900919890}"/>
              </a:ext>
            </a:extLst>
          </p:cNvPr>
          <p:cNvSpPr>
            <a:spLocks noGrp="1"/>
          </p:cNvSpPr>
          <p:nvPr>
            <p:ph idx="14" hasCustomPrompt="1"/>
          </p:nvPr>
        </p:nvSpPr>
        <p:spPr>
          <a:xfrm>
            <a:off x="266701" y="2601324"/>
            <a:ext cx="3623813"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0" name="Footer Placeholder 4">
            <a:extLst>
              <a:ext uri="{FF2B5EF4-FFF2-40B4-BE49-F238E27FC236}">
                <a16:creationId xmlns:a16="http://schemas.microsoft.com/office/drawing/2014/main" id="{CA4C74AB-2B3B-434B-9892-DA5D78E986A5}"/>
              </a:ext>
            </a:extLst>
          </p:cNvPr>
          <p:cNvSpPr>
            <a:spLocks noGrp="1"/>
          </p:cNvSpPr>
          <p:nvPr>
            <p:ph type="ftr" sz="quarter" idx="17"/>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1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3" name="Content Placeholder 2">
            <a:extLst>
              <a:ext uri="{FF2B5EF4-FFF2-40B4-BE49-F238E27FC236}">
                <a16:creationId xmlns:a16="http://schemas.microsoft.com/office/drawing/2014/main" id="{7049E206-2B30-40E5-A110-B25900919890}"/>
              </a:ext>
            </a:extLst>
          </p:cNvPr>
          <p:cNvSpPr>
            <a:spLocks noGrp="1"/>
          </p:cNvSpPr>
          <p:nvPr>
            <p:ph idx="18" hasCustomPrompt="1"/>
          </p:nvPr>
        </p:nvSpPr>
        <p:spPr>
          <a:xfrm>
            <a:off x="4088363" y="2617235"/>
            <a:ext cx="3623813"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Content Placeholder 2">
            <a:extLst>
              <a:ext uri="{FF2B5EF4-FFF2-40B4-BE49-F238E27FC236}">
                <a16:creationId xmlns:a16="http://schemas.microsoft.com/office/drawing/2014/main" id="{7049E206-2B30-40E5-A110-B25900919890}"/>
              </a:ext>
            </a:extLst>
          </p:cNvPr>
          <p:cNvSpPr>
            <a:spLocks noGrp="1"/>
          </p:cNvSpPr>
          <p:nvPr>
            <p:ph idx="19" hasCustomPrompt="1"/>
          </p:nvPr>
        </p:nvSpPr>
        <p:spPr>
          <a:xfrm>
            <a:off x="7909560" y="2617235"/>
            <a:ext cx="3623813"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8"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8725037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ocess 4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700" y="1705498"/>
            <a:ext cx="3101302" cy="823912"/>
          </a:xfrm>
          <a:prstGeom prst="homePlate">
            <a:avLst/>
          </a:prstGeom>
          <a:solidFill>
            <a:schemeClr val="accent1"/>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8831618" y="1705498"/>
            <a:ext cx="3101302" cy="823912"/>
          </a:xfrm>
          <a:prstGeom prst="chevron">
            <a:avLst/>
          </a:prstGeom>
          <a:solidFill>
            <a:schemeClr val="accent2"/>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Text Placeholder 4">
            <a:extLst>
              <a:ext uri="{FF2B5EF4-FFF2-40B4-BE49-F238E27FC236}">
                <a16:creationId xmlns:a16="http://schemas.microsoft.com/office/drawing/2014/main" id="{D30EC251-70DB-4739-B109-57388672BC7F}"/>
              </a:ext>
            </a:extLst>
          </p:cNvPr>
          <p:cNvSpPr>
            <a:spLocks noGrp="1"/>
          </p:cNvSpPr>
          <p:nvPr>
            <p:ph type="body" sz="quarter" idx="16"/>
          </p:nvPr>
        </p:nvSpPr>
        <p:spPr>
          <a:xfrm>
            <a:off x="5971396" y="1705498"/>
            <a:ext cx="3101302" cy="823912"/>
          </a:xfrm>
          <a:prstGeom prst="chevron">
            <a:avLst/>
          </a:prstGeom>
          <a:solidFill>
            <a:schemeClr val="accent6"/>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Text Placeholder 4">
            <a:extLst>
              <a:ext uri="{FF2B5EF4-FFF2-40B4-BE49-F238E27FC236}">
                <a16:creationId xmlns:a16="http://schemas.microsoft.com/office/drawing/2014/main" id="{41FE1D0E-5ED9-454D-AA79-C0A415CEB232}"/>
              </a:ext>
            </a:extLst>
          </p:cNvPr>
          <p:cNvSpPr>
            <a:spLocks noGrp="1"/>
          </p:cNvSpPr>
          <p:nvPr>
            <p:ph type="body" sz="quarter" idx="18"/>
          </p:nvPr>
        </p:nvSpPr>
        <p:spPr>
          <a:xfrm>
            <a:off x="3131294" y="1705498"/>
            <a:ext cx="3101302" cy="823912"/>
          </a:xfrm>
          <a:prstGeom prst="chevron">
            <a:avLst/>
          </a:prstGeom>
          <a:solidFill>
            <a:schemeClr val="accent3"/>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2F0E6340-FECA-4E05-ADCE-0B6B63725256}"/>
              </a:ext>
            </a:extLst>
          </p:cNvPr>
          <p:cNvSpPr>
            <a:spLocks noGrp="1"/>
          </p:cNvSpPr>
          <p:nvPr>
            <p:ph idx="14" hasCustomPrompt="1"/>
          </p:nvPr>
        </p:nvSpPr>
        <p:spPr>
          <a:xfrm>
            <a:off x="266702" y="2664824"/>
            <a:ext cx="2692160"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1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5" name="Content Placeholder 2">
            <a:extLst>
              <a:ext uri="{FF2B5EF4-FFF2-40B4-BE49-F238E27FC236}">
                <a16:creationId xmlns:a16="http://schemas.microsoft.com/office/drawing/2014/main" id="{2F0E6340-FECA-4E05-ADCE-0B6B63725256}"/>
              </a:ext>
            </a:extLst>
          </p:cNvPr>
          <p:cNvSpPr>
            <a:spLocks noGrp="1"/>
          </p:cNvSpPr>
          <p:nvPr>
            <p:ph idx="22" hasCustomPrompt="1"/>
          </p:nvPr>
        </p:nvSpPr>
        <p:spPr>
          <a:xfrm>
            <a:off x="3131295" y="2664824"/>
            <a:ext cx="2692160"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5" name="Content Placeholder 2">
            <a:extLst>
              <a:ext uri="{FF2B5EF4-FFF2-40B4-BE49-F238E27FC236}">
                <a16:creationId xmlns:a16="http://schemas.microsoft.com/office/drawing/2014/main" id="{2F0E6340-FECA-4E05-ADCE-0B6B63725256}"/>
              </a:ext>
            </a:extLst>
          </p:cNvPr>
          <p:cNvSpPr>
            <a:spLocks noGrp="1"/>
          </p:cNvSpPr>
          <p:nvPr>
            <p:ph idx="23" hasCustomPrompt="1"/>
          </p:nvPr>
        </p:nvSpPr>
        <p:spPr>
          <a:xfrm>
            <a:off x="5971397" y="2664824"/>
            <a:ext cx="2692160"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6" name="Content Placeholder 2">
            <a:extLst>
              <a:ext uri="{FF2B5EF4-FFF2-40B4-BE49-F238E27FC236}">
                <a16:creationId xmlns:a16="http://schemas.microsoft.com/office/drawing/2014/main" id="{2F0E6340-FECA-4E05-ADCE-0B6B63725256}"/>
              </a:ext>
            </a:extLst>
          </p:cNvPr>
          <p:cNvSpPr>
            <a:spLocks noGrp="1"/>
          </p:cNvSpPr>
          <p:nvPr>
            <p:ph idx="24" hasCustomPrompt="1"/>
          </p:nvPr>
        </p:nvSpPr>
        <p:spPr>
          <a:xfrm>
            <a:off x="8831618" y="2664824"/>
            <a:ext cx="2692160"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8"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9709087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059ED789-0195-42A2-8612-EF664C5F8422}"/>
              </a:ext>
            </a:extLst>
          </p:cNvPr>
          <p:cNvSpPr>
            <a:spLocks noGrp="1"/>
          </p:cNvSpPr>
          <p:nvPr>
            <p:ph type="tbl" sz="quarter" idx="13"/>
          </p:nvPr>
        </p:nvSpPr>
        <p:spPr>
          <a:xfrm>
            <a:off x="274638" y="2504966"/>
            <a:ext cx="11658600" cy="3496148"/>
          </a:xfrm>
        </p:spPr>
        <p:txBody>
          <a:bodyPr>
            <a:normAutofit/>
          </a:bodyPr>
          <a:lstStyle>
            <a:lvl1pPr marL="0" indent="0">
              <a:buNone/>
              <a:defRPr sz="2400">
                <a:solidFill>
                  <a:schemeClr val="tx1"/>
                </a:solidFill>
                <a:latin typeface="Helvetica"/>
                <a:cs typeface="Helvetica"/>
              </a:defRPr>
            </a:lvl1pPr>
          </a:lstStyle>
          <a:p>
            <a:endParaRPr lang="en-US" dirty="0"/>
          </a:p>
        </p:txBody>
      </p:sp>
      <p:sp>
        <p:nvSpPr>
          <p:cNvPr id="12"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700" y="1672897"/>
            <a:ext cx="11666220"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4"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875441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7"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6776077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E8CCB07-84B4-407C-9DFC-788F469DCF43}"/>
              </a:ext>
            </a:extLst>
          </p:cNvPr>
          <p:cNvSpPr>
            <a:spLocks noGrp="1"/>
          </p:cNvSpPr>
          <p:nvPr>
            <p:ph type="pic" sz="quarter" idx="13"/>
          </p:nvPr>
        </p:nvSpPr>
        <p:spPr>
          <a:xfrm>
            <a:off x="7372350" y="1699172"/>
            <a:ext cx="4806950" cy="4388070"/>
          </a:xfrm>
        </p:spPr>
        <p:txBody>
          <a:bodyPr/>
          <a:lstStyle/>
          <a:p>
            <a:endParaRPr lang="en-US" dirty="0"/>
          </a:p>
        </p:txBody>
      </p:sp>
      <p:sp>
        <p:nvSpPr>
          <p:cNvPr id="15"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368D8FBB-53E7-40F5-A876-38D76992E13C}"/>
              </a:ext>
            </a:extLst>
          </p:cNvPr>
          <p:cNvSpPr>
            <a:spLocks noGrp="1"/>
          </p:cNvSpPr>
          <p:nvPr>
            <p:ph idx="14" hasCustomPrompt="1"/>
          </p:nvPr>
        </p:nvSpPr>
        <p:spPr>
          <a:xfrm>
            <a:off x="266701" y="1952260"/>
            <a:ext cx="6870221" cy="413498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0718415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0E42AF9-9390-408F-ABD8-197FF0A2DFD2}"/>
              </a:ext>
            </a:extLst>
          </p:cNvPr>
          <p:cNvSpPr>
            <a:spLocks noGrp="1"/>
          </p:cNvSpPr>
          <p:nvPr>
            <p:ph type="pic" sz="quarter" idx="13"/>
          </p:nvPr>
        </p:nvSpPr>
        <p:spPr>
          <a:xfrm>
            <a:off x="1" y="1694807"/>
            <a:ext cx="4802187" cy="4436228"/>
          </a:xfrm>
        </p:spPr>
        <p:txBody>
          <a:bodyPr/>
          <a:lstStyle/>
          <a:p>
            <a:endParaRPr lang="en-US" dirty="0"/>
          </a:p>
        </p:txBody>
      </p:sp>
      <p:sp>
        <p:nvSpPr>
          <p:cNvPr id="12" name="Content Placeholder 2">
            <a:extLst>
              <a:ext uri="{FF2B5EF4-FFF2-40B4-BE49-F238E27FC236}">
                <a16:creationId xmlns:a16="http://schemas.microsoft.com/office/drawing/2014/main" id="{368D8FBB-53E7-40F5-A876-38D76992E13C}"/>
              </a:ext>
            </a:extLst>
          </p:cNvPr>
          <p:cNvSpPr>
            <a:spLocks noGrp="1"/>
          </p:cNvSpPr>
          <p:nvPr>
            <p:ph idx="1" hasCustomPrompt="1"/>
          </p:nvPr>
        </p:nvSpPr>
        <p:spPr>
          <a:xfrm>
            <a:off x="5055079" y="1900144"/>
            <a:ext cx="6870221" cy="423964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292449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Background - SafeTrack">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4" y="520701"/>
            <a:ext cx="12192000" cy="4924425"/>
          </a:xfrm>
          <a:prstGeom prst="rect">
            <a:avLst/>
          </a:prstGeom>
        </p:spPr>
      </p:pic>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701" y="1716205"/>
            <a:ext cx="11658600" cy="42908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4493220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Picture Background - SafeTrack">
    <p:spTree>
      <p:nvGrpSpPr>
        <p:cNvPr id="1" name=""/>
        <p:cNvGrpSpPr/>
        <p:nvPr/>
      </p:nvGrpSpPr>
      <p:grpSpPr>
        <a:xfrm>
          <a:off x="0" y="0"/>
          <a:ext cx="0" cy="0"/>
          <a:chOff x="0" y="0"/>
          <a:chExt cx="0" cy="0"/>
        </a:xfrm>
      </p:grpSpPr>
      <p:pic>
        <p:nvPicPr>
          <p:cNvPr id="2" name="Picture 1" descr="Smartcard_bg.jpg"/>
          <p:cNvPicPr>
            <a:picLocks noChangeAspect="1"/>
          </p:cNvPicPr>
          <p:nvPr userDrawn="1"/>
        </p:nvPicPr>
        <p:blipFill rotWithShape="1">
          <a:blip r:embed="rId2">
            <a:extLst>
              <a:ext uri="{28A0092B-C50C-407E-A947-70E740481C1C}">
                <a14:useLocalDpi xmlns:a14="http://schemas.microsoft.com/office/drawing/2010/main" val="0"/>
              </a:ext>
            </a:extLst>
          </a:blip>
          <a:srcRect t="7687" b="-1"/>
          <a:stretch/>
        </p:blipFill>
        <p:spPr>
          <a:xfrm>
            <a:off x="1" y="520701"/>
            <a:ext cx="12192000" cy="6330759"/>
          </a:xfrm>
          <a:prstGeom prst="rect">
            <a:avLst/>
          </a:prstGeom>
        </p:spPr>
      </p:pic>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20"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266701" y="6370257"/>
            <a:ext cx="27432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fld id="{AF2CA16C-8021-4560-94C7-08480641F32A}" type="slidenum">
              <a:rPr lang="en-US" smtClean="0"/>
              <a:pPr/>
              <a:t>‹#›</a:t>
            </a:fld>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701" y="1716205"/>
            <a:ext cx="1165860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pic>
        <p:nvPicPr>
          <p:cNvPr id="12" name="Picture 11" descr="Metro_BlackwTransparent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94617" y="6197601"/>
            <a:ext cx="463199" cy="545211"/>
          </a:xfrm>
          <a:prstGeom prst="rect">
            <a:avLst/>
          </a:prstGeom>
        </p:spPr>
      </p:pic>
    </p:spTree>
    <p:extLst>
      <p:ext uri="{BB962C8B-B14F-4D97-AF65-F5344CB8AC3E}">
        <p14:creationId xmlns:p14="http://schemas.microsoft.com/office/powerpoint/2010/main" val="15365797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Background - ELE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95301"/>
            <a:ext cx="12192000" cy="5114925"/>
          </a:xfrm>
          <a:prstGeom prst="rect">
            <a:avLst/>
          </a:prstGeom>
        </p:spPr>
      </p:pic>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701" y="1716206"/>
            <a:ext cx="11658600" cy="43670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251582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BBFD-8D28-4C0D-8385-13B3F15CC297}"/>
              </a:ext>
            </a:extLst>
          </p:cNvPr>
          <p:cNvSpPr>
            <a:spLocks noGrp="1"/>
          </p:cNvSpPr>
          <p:nvPr>
            <p:ph type="title" hasCustomPrompt="1"/>
          </p:nvPr>
        </p:nvSpPr>
        <p:spPr>
          <a:xfrm>
            <a:off x="1420587" y="1709740"/>
            <a:ext cx="9926864" cy="2852737"/>
          </a:xfrm>
        </p:spPr>
        <p:txBody>
          <a:bodyPr anchor="b">
            <a:normAutofit/>
          </a:bodyPr>
          <a:lstStyle>
            <a:lvl1pPr>
              <a:defRPr lang="en-US" sz="4400" kern="1200" dirty="0">
                <a:solidFill>
                  <a:srgbClr val="1F4E79"/>
                </a:solidFill>
                <a:latin typeface="Helvetica"/>
                <a:ea typeface="+mj-ea"/>
                <a:cs typeface="Helvetica"/>
              </a:defRPr>
            </a:lvl1pPr>
          </a:lstStyle>
          <a:p>
            <a:r>
              <a:rPr lang="en-US" dirty="0"/>
              <a:t>Resources</a:t>
            </a:r>
          </a:p>
        </p:txBody>
      </p:sp>
      <p:sp>
        <p:nvSpPr>
          <p:cNvPr id="3" name="Text Placeholder 2">
            <a:extLst>
              <a:ext uri="{FF2B5EF4-FFF2-40B4-BE49-F238E27FC236}">
                <a16:creationId xmlns:a16="http://schemas.microsoft.com/office/drawing/2014/main" id="{DBC88A11-D0F3-4EB3-964A-BAE17125CD26}"/>
              </a:ext>
            </a:extLst>
          </p:cNvPr>
          <p:cNvSpPr>
            <a:spLocks noGrp="1"/>
          </p:cNvSpPr>
          <p:nvPr>
            <p:ph type="body" idx="1"/>
          </p:nvPr>
        </p:nvSpPr>
        <p:spPr>
          <a:xfrm>
            <a:off x="1420587" y="4589465"/>
            <a:ext cx="9926864" cy="1500187"/>
          </a:xfrm>
        </p:spPr>
        <p:txBody>
          <a:bodyPr>
            <a:normAutofit/>
          </a:bodyPr>
          <a:lstStyle>
            <a:lvl1pPr marL="0" indent="0">
              <a:buNone/>
              <a:defRPr sz="2000">
                <a:solidFill>
                  <a:schemeClr val="tx2">
                    <a:lumMod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5DD48FC8-FB1D-4887-A003-74B1D6F33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76" y="3571277"/>
            <a:ext cx="864710" cy="1018186"/>
          </a:xfrm>
          <a:prstGeom prst="rect">
            <a:avLst/>
          </a:prstGeom>
        </p:spPr>
      </p:pic>
      <p:sp>
        <p:nvSpPr>
          <p:cNvPr id="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11"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89004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_Confidenti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000" y="2079224"/>
            <a:ext cx="11088000" cy="553998"/>
          </a:xfrm>
        </p:spPr>
        <p:txBody>
          <a:bodyPr wrap="square" lIns="0" tIns="0" rIns="0" bIns="0">
            <a:spAutoFit/>
          </a:bodyPr>
          <a:lstStyle>
            <a:lvl1pPr algn="l">
              <a:defRPr sz="4000" b="0" cap="all" baseline="0">
                <a:solidFill>
                  <a:schemeClr val="tx1"/>
                </a:solidFill>
              </a:defRPr>
            </a:lvl1pPr>
          </a:lstStyle>
          <a:p>
            <a:r>
              <a:rPr lang="en-US" dirty="0"/>
              <a:t>CLICK TO INSERT PRESENTATION TITLE</a:t>
            </a:r>
          </a:p>
        </p:txBody>
      </p:sp>
      <p:sp>
        <p:nvSpPr>
          <p:cNvPr id="5" name="Text Placeholder 4"/>
          <p:cNvSpPr>
            <a:spLocks noGrp="1"/>
          </p:cNvSpPr>
          <p:nvPr>
            <p:ph type="body" sz="quarter" idx="10" hasCustomPrompt="1"/>
          </p:nvPr>
        </p:nvSpPr>
        <p:spPr>
          <a:xfrm>
            <a:off x="552000" y="2808000"/>
            <a:ext cx="11040000" cy="360000"/>
          </a:xfrm>
          <a:prstGeom prst="rect">
            <a:avLst/>
          </a:prstGeom>
        </p:spPr>
        <p:txBody>
          <a:bodyPr>
            <a:noAutofit/>
          </a:bodyPr>
          <a:lstStyle>
            <a:lvl1pPr marL="0" indent="0">
              <a:buNone/>
              <a:defRPr sz="1600" b="0" baseline="0">
                <a:solidFill>
                  <a:schemeClr val="accent1"/>
                </a:solidFill>
              </a:defRPr>
            </a:lvl1pPr>
          </a:lstStyle>
          <a:p>
            <a:pPr lvl="0"/>
            <a:r>
              <a:rPr lang="en-US" dirty="0"/>
              <a:t>Click to insert sub-heading and date</a:t>
            </a:r>
          </a:p>
        </p:txBody>
      </p:sp>
      <p:sp>
        <p:nvSpPr>
          <p:cNvPr id="7" name="Picture Placeholder 6"/>
          <p:cNvSpPr>
            <a:spLocks noGrp="1"/>
          </p:cNvSpPr>
          <p:nvPr>
            <p:ph type="pic" sz="quarter" idx="11" hasCustomPrompt="1"/>
          </p:nvPr>
        </p:nvSpPr>
        <p:spPr>
          <a:xfrm>
            <a:off x="552000" y="3294001"/>
            <a:ext cx="11088000" cy="3122369"/>
          </a:xfrm>
        </p:spPr>
        <p:txBody>
          <a:bodyPr/>
          <a:lstStyle>
            <a:lvl1pPr marL="0" indent="0">
              <a:buNone/>
              <a:defRPr b="0"/>
            </a:lvl1pPr>
          </a:lstStyle>
          <a:p>
            <a:r>
              <a:rPr lang="en-US" dirty="0"/>
              <a:t>CLICK ICON TO INSERT CUSTOM IMAGE</a:t>
            </a:r>
          </a:p>
        </p:txBody>
      </p:sp>
    </p:spTree>
    <p:extLst>
      <p:ext uri="{BB962C8B-B14F-4D97-AF65-F5344CB8AC3E}">
        <p14:creationId xmlns:p14="http://schemas.microsoft.com/office/powerpoint/2010/main" val="419419030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527"/>
            <a:ext cx="12192000" cy="5181600"/>
          </a:xfrm>
          <a:prstGeom prst="rect">
            <a:avLst/>
          </a:prstGeom>
        </p:spPr>
      </p:pic>
      <p:sp>
        <p:nvSpPr>
          <p:cNvPr id="7" name="Title 1"/>
          <p:cNvSpPr>
            <a:spLocks noGrp="1"/>
          </p:cNvSpPr>
          <p:nvPr>
            <p:ph type="ctrTitle" hasCustomPrompt="1"/>
          </p:nvPr>
        </p:nvSpPr>
        <p:spPr>
          <a:xfrm>
            <a:off x="1524001" y="1122363"/>
            <a:ext cx="9144000" cy="2387600"/>
          </a:xfrm>
          <a:prstGeom prst="rect">
            <a:avLst/>
          </a:prstGeom>
        </p:spPr>
        <p:txBody>
          <a:bodyPr anchor="b"/>
          <a:lstStyle>
            <a:lvl1pPr algn="ctr">
              <a:defRPr sz="6000" baseline="0">
                <a:solidFill>
                  <a:schemeClr val="accent1"/>
                </a:solidFill>
              </a:defRPr>
            </a:lvl1pPr>
          </a:lstStyle>
          <a:p>
            <a:r>
              <a:rPr lang="en-US" dirty="0"/>
              <a:t>Section Break Title</a:t>
            </a:r>
          </a:p>
        </p:txBody>
      </p:sp>
      <p:sp>
        <p:nvSpPr>
          <p:cNvPr id="8" name="Subtitle 2"/>
          <p:cNvSpPr>
            <a:spLocks noGrp="1"/>
          </p:cNvSpPr>
          <p:nvPr>
            <p:ph type="subTitle" idx="1" hasCustomPrompt="1"/>
          </p:nvPr>
        </p:nvSpPr>
        <p:spPr>
          <a:xfrm>
            <a:off x="1524001" y="3711389"/>
            <a:ext cx="9144000" cy="1196788"/>
          </a:xfrm>
          <a:prstGeom prst="rect">
            <a:avLst/>
          </a:prstGeom>
        </p:spPr>
        <p:txBody>
          <a:bodyPr/>
          <a:lstStyle>
            <a:lvl1pPr marL="0" indent="0" algn="ctr">
              <a:buNone/>
              <a:defRPr sz="2400">
                <a:solidFill>
                  <a:schemeClr val="accent1"/>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spc="0" dirty="0"/>
              <a:t>SUBHEAD</a:t>
            </a:r>
            <a:r>
              <a:rPr lang="en-US" sz="2400" spc="0" baseline="0" dirty="0"/>
              <a:t> FOR SECTION</a:t>
            </a:r>
            <a:endParaRPr lang="en-US" sz="2400" spc="0" dirty="0"/>
          </a:p>
        </p:txBody>
      </p:sp>
      <p:sp>
        <p:nvSpPr>
          <p:cNvPr id="15"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Tree>
    <p:extLst>
      <p:ext uri="{BB962C8B-B14F-4D97-AF65-F5344CB8AC3E}">
        <p14:creationId xmlns:p14="http://schemas.microsoft.com/office/powerpoint/2010/main" val="4067472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_Confidenti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000" y="2079224"/>
            <a:ext cx="11088000" cy="553998"/>
          </a:xfrm>
        </p:spPr>
        <p:txBody>
          <a:bodyPr wrap="square" lIns="0" tIns="0" rIns="0" bIns="0">
            <a:spAutoFit/>
          </a:bodyPr>
          <a:lstStyle>
            <a:lvl1pPr algn="l">
              <a:defRPr sz="4000" b="0" cap="all" baseline="0">
                <a:solidFill>
                  <a:schemeClr val="tx1"/>
                </a:solidFill>
              </a:defRPr>
            </a:lvl1pPr>
          </a:lstStyle>
          <a:p>
            <a:r>
              <a:rPr lang="en-US" dirty="0"/>
              <a:t>CLICK TO INSERT PRESENTATION TITLE</a:t>
            </a:r>
          </a:p>
        </p:txBody>
      </p:sp>
      <p:sp>
        <p:nvSpPr>
          <p:cNvPr id="5" name="Text Placeholder 4"/>
          <p:cNvSpPr>
            <a:spLocks noGrp="1"/>
          </p:cNvSpPr>
          <p:nvPr>
            <p:ph type="body" sz="quarter" idx="10" hasCustomPrompt="1"/>
          </p:nvPr>
        </p:nvSpPr>
        <p:spPr>
          <a:xfrm>
            <a:off x="552000" y="2808000"/>
            <a:ext cx="11088000" cy="360000"/>
          </a:xfrm>
          <a:prstGeom prst="rect">
            <a:avLst/>
          </a:prstGeom>
        </p:spPr>
        <p:txBody>
          <a:bodyPr>
            <a:noAutofit/>
          </a:bodyPr>
          <a:lstStyle>
            <a:lvl1pPr marL="0" indent="0">
              <a:buNone/>
              <a:defRPr sz="1600" b="0" baseline="0">
                <a:solidFill>
                  <a:schemeClr val="accent1"/>
                </a:solidFill>
              </a:defRPr>
            </a:lvl1pPr>
          </a:lstStyle>
          <a:p>
            <a:pPr lvl="0"/>
            <a:r>
              <a:rPr lang="en-US" dirty="0"/>
              <a:t>Click to insert sub-heading and date</a:t>
            </a:r>
          </a:p>
        </p:txBody>
      </p:sp>
      <p:sp>
        <p:nvSpPr>
          <p:cNvPr id="7" name="Picture Placeholder 6"/>
          <p:cNvSpPr>
            <a:spLocks noGrp="1"/>
          </p:cNvSpPr>
          <p:nvPr>
            <p:ph type="pic" sz="quarter" idx="11" hasCustomPrompt="1"/>
          </p:nvPr>
        </p:nvSpPr>
        <p:spPr>
          <a:xfrm>
            <a:off x="552000" y="3294001"/>
            <a:ext cx="11088000" cy="3122369"/>
          </a:xfrm>
        </p:spPr>
        <p:txBody>
          <a:bodyPr/>
          <a:lstStyle>
            <a:lvl1pPr marL="0" indent="0">
              <a:buNone/>
              <a:defRPr/>
            </a:lvl1pPr>
          </a:lstStyle>
          <a:p>
            <a:r>
              <a:rPr lang="en-US" dirty="0"/>
              <a:t>CLICK ICON TO INSERT CUSTOM IMAGE</a:t>
            </a:r>
          </a:p>
        </p:txBody>
      </p:sp>
      <p:pic>
        <p:nvPicPr>
          <p:cNvPr id="8" name="Picture 7" descr="Anglo_America_Logo_Top_Lef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592576" cy="880872"/>
          </a:xfrm>
          <a:prstGeom prst="rect">
            <a:avLst/>
          </a:prstGeom>
        </p:spPr>
      </p:pic>
      <p:pic>
        <p:nvPicPr>
          <p:cNvPr id="9" name="Picture 8" descr="Tagline_Bottom_Lef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492240"/>
            <a:ext cx="3714496" cy="365760"/>
          </a:xfrm>
          <a:prstGeom prst="rect">
            <a:avLst/>
          </a:prstGeom>
        </p:spPr>
      </p:pic>
      <p:pic>
        <p:nvPicPr>
          <p:cNvPr id="10" name="Picture 9" descr="BU__Kumba_Iron_Ore_Top_Right.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85248" y="0"/>
            <a:ext cx="2206752" cy="722376"/>
          </a:xfrm>
          <a:prstGeom prst="rect">
            <a:avLst/>
          </a:prstGeom>
        </p:spPr>
      </p:pic>
    </p:spTree>
    <p:extLst>
      <p:ext uri="{BB962C8B-B14F-4D97-AF65-F5344CB8AC3E}">
        <p14:creationId xmlns:p14="http://schemas.microsoft.com/office/powerpoint/2010/main" val="3062178044"/>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Section Divid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7464000" y="1259777"/>
            <a:ext cx="4176000" cy="5184000"/>
          </a:xfrm>
          <a:ln>
            <a:noFill/>
          </a:ln>
        </p:spPr>
        <p:txBody>
          <a:bodyPr/>
          <a:lstStyle>
            <a:lvl1pPr marL="0" indent="0" algn="ctr">
              <a:buNone/>
              <a:defRPr b="0" baseline="0"/>
            </a:lvl1pPr>
          </a:lstStyle>
          <a:p>
            <a:r>
              <a:rPr lang="en-US" dirty="0"/>
              <a:t>CLICK ICON TO INSERT </a:t>
            </a:r>
            <a:br>
              <a:rPr lang="en-US" dirty="0"/>
            </a:br>
            <a:r>
              <a:rPr lang="en-US" dirty="0"/>
              <a:t>CUSTOM IMAGE</a:t>
            </a:r>
          </a:p>
        </p:txBody>
      </p:sp>
      <p:sp>
        <p:nvSpPr>
          <p:cNvPr id="7" name="Rectangle 6"/>
          <p:cNvSpPr/>
          <p:nvPr userDrawn="1"/>
        </p:nvSpPr>
        <p:spPr>
          <a:xfrm>
            <a:off x="552000" y="1260000"/>
            <a:ext cx="6912000" cy="51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792000" y="1503224"/>
            <a:ext cx="6432000" cy="553998"/>
          </a:xfrm>
        </p:spPr>
        <p:txBody>
          <a:bodyPr wrap="square" lIns="0" tIns="0" rIns="0" bIns="0">
            <a:spAutoFit/>
          </a:bodyPr>
          <a:lstStyle>
            <a:lvl1pPr algn="l">
              <a:defRPr sz="4000" b="0" cap="all" baseline="0">
                <a:solidFill>
                  <a:schemeClr val="bg1"/>
                </a:solidFill>
              </a:defRPr>
            </a:lvl1pPr>
          </a:lstStyle>
          <a:p>
            <a:r>
              <a:rPr lang="en-US" dirty="0"/>
              <a:t>Section title</a:t>
            </a:r>
          </a:p>
        </p:txBody>
      </p:sp>
      <p:sp>
        <p:nvSpPr>
          <p:cNvPr id="4" name="Text Placeholder 3"/>
          <p:cNvSpPr>
            <a:spLocks noGrp="1"/>
          </p:cNvSpPr>
          <p:nvPr>
            <p:ph type="body" sz="quarter" idx="10" hasCustomPrompt="1"/>
          </p:nvPr>
        </p:nvSpPr>
        <p:spPr>
          <a:xfrm>
            <a:off x="792000" y="2376000"/>
            <a:ext cx="6432000" cy="3780000"/>
          </a:xfrm>
          <a:prstGeom prst="rect">
            <a:avLst/>
          </a:prstGeom>
        </p:spPr>
        <p:txBody>
          <a:bodyPr>
            <a:normAutofit/>
          </a:bodyPr>
          <a:lstStyle>
            <a:lvl1pPr marL="176213" indent="-176213">
              <a:lnSpc>
                <a:spcPct val="150000"/>
              </a:lnSpc>
              <a:defRPr sz="1800" baseline="0">
                <a:solidFill>
                  <a:schemeClr val="bg1"/>
                </a:solidFill>
              </a:defRPr>
            </a:lvl1pPr>
            <a:lvl2pPr marL="176213" indent="-176213">
              <a:defRPr sz="1800">
                <a:solidFill>
                  <a:schemeClr val="bg1"/>
                </a:solidFill>
              </a:defRPr>
            </a:lvl2pPr>
            <a:lvl3pPr marL="176213" indent="-176213">
              <a:defRPr sz="1800">
                <a:solidFill>
                  <a:schemeClr val="bg1"/>
                </a:solidFill>
              </a:defRPr>
            </a:lvl3pPr>
          </a:lstStyle>
          <a:p>
            <a:pPr lvl="0"/>
            <a:r>
              <a:rPr lang="en-US" dirty="0"/>
              <a:t>Agenda item one</a:t>
            </a:r>
          </a:p>
          <a:p>
            <a:pPr lvl="0"/>
            <a:r>
              <a:rPr lang="en-US" dirty="0"/>
              <a:t>Agenda item two</a:t>
            </a:r>
          </a:p>
          <a:p>
            <a:pPr lvl="0"/>
            <a:r>
              <a:rPr lang="en-US" dirty="0"/>
              <a:t>Agenda item three</a:t>
            </a:r>
          </a:p>
          <a:p>
            <a:pPr lvl="0"/>
            <a:r>
              <a:rPr lang="en-US" dirty="0"/>
              <a:t>Agenda item four</a:t>
            </a:r>
          </a:p>
          <a:p>
            <a:pPr lvl="0"/>
            <a:r>
              <a:rPr lang="en-US" dirty="0"/>
              <a:t>Agenda item five</a:t>
            </a:r>
          </a:p>
          <a:p>
            <a:pPr lvl="0"/>
            <a:r>
              <a:rPr lang="en-US" dirty="0"/>
              <a:t>Agenda item six</a:t>
            </a:r>
          </a:p>
          <a:p>
            <a:pPr lvl="0"/>
            <a:r>
              <a:rPr lang="en-US" dirty="0"/>
              <a:t>Agenda item seven</a:t>
            </a:r>
          </a:p>
          <a:p>
            <a:pPr lvl="0"/>
            <a:r>
              <a:rPr lang="en-US" dirty="0"/>
              <a:t>Agenda item eight</a:t>
            </a:r>
          </a:p>
        </p:txBody>
      </p:sp>
      <p:pic>
        <p:nvPicPr>
          <p:cNvPr id="8" name="Picture 7" descr="Anglo_America_Logo_Top_Lef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592576" cy="880872"/>
          </a:xfrm>
          <a:prstGeom prst="rect">
            <a:avLst/>
          </a:prstGeom>
        </p:spPr>
      </p:pic>
      <p:pic>
        <p:nvPicPr>
          <p:cNvPr id="9" name="Picture 8" descr="BU__Kumba_Iron_Ore_Top_Righ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5248" y="0"/>
            <a:ext cx="2206752" cy="722376"/>
          </a:xfrm>
          <a:prstGeom prst="rect">
            <a:avLst/>
          </a:prstGeom>
        </p:spPr>
      </p:pic>
    </p:spTree>
    <p:extLst>
      <p:ext uri="{BB962C8B-B14F-4D97-AF65-F5344CB8AC3E}">
        <p14:creationId xmlns:p14="http://schemas.microsoft.com/office/powerpoint/2010/main" val="656145440"/>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_2 Line Hea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2000" y="1404000"/>
            <a:ext cx="11088000" cy="4860000"/>
          </a:xfrm>
        </p:spPr>
        <p:txBody>
          <a:bodyPr/>
          <a:lstStyle>
            <a:lvl1pPr>
              <a:defRPr/>
            </a:lvl1pPr>
            <a:lvl2pPr>
              <a:defRPr/>
            </a:lvl2pPr>
            <a:lvl3pPr>
              <a:defRPr/>
            </a:lvl3pPr>
          </a:lstStyle>
          <a:p>
            <a:pPr lvl="0"/>
            <a:r>
              <a:rPr lang="en-US" dirty="0"/>
              <a:t>First level bullet</a:t>
            </a:r>
          </a:p>
          <a:p>
            <a:pPr lvl="1"/>
            <a:r>
              <a:rPr lang="en-US" dirty="0"/>
              <a:t>Second level bullet</a:t>
            </a:r>
          </a:p>
          <a:p>
            <a:pPr lvl="2"/>
            <a:r>
              <a:rPr lang="en-US" dirty="0"/>
              <a:t>Third level bullet</a:t>
            </a:r>
          </a:p>
        </p:txBody>
      </p:sp>
      <p:sp>
        <p:nvSpPr>
          <p:cNvPr id="4" name="Title 1"/>
          <p:cNvSpPr>
            <a:spLocks noGrp="1"/>
          </p:cNvSpPr>
          <p:nvPr>
            <p:ph type="title" hasCustomPrompt="1"/>
          </p:nvPr>
        </p:nvSpPr>
        <p:spPr>
          <a:xfrm>
            <a:off x="552000" y="270000"/>
            <a:ext cx="11088000" cy="720000"/>
          </a:xfrm>
        </p:spPr>
        <p:txBody>
          <a:bodyPr anchor="b" anchorCtr="0"/>
          <a:lstStyle>
            <a:lvl1pPr>
              <a:defRPr baseline="0"/>
            </a:lvl1pPr>
          </a:lstStyle>
          <a:p>
            <a:r>
              <a:rPr lang="en-US" dirty="0"/>
              <a:t>Click to insert slide title</a:t>
            </a:r>
          </a:p>
        </p:txBody>
      </p:sp>
    </p:spTree>
    <p:extLst>
      <p:ext uri="{BB962C8B-B14F-4D97-AF65-F5344CB8AC3E}">
        <p14:creationId xmlns:p14="http://schemas.microsoft.com/office/powerpoint/2010/main" val="2348157314"/>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 with One Line Heading and Sub Hea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70000"/>
            <a:ext cx="11088000" cy="720000"/>
          </a:xfrm>
        </p:spPr>
        <p:txBody>
          <a:bodyPr anchor="b" anchorCtr="0"/>
          <a:lstStyle>
            <a:lvl1pPr>
              <a:defRPr baseline="0"/>
            </a:lvl1pPr>
          </a:lstStyle>
          <a:p>
            <a:r>
              <a:rPr lang="en-US" dirty="0"/>
              <a:t>Click to insert slide title</a:t>
            </a:r>
          </a:p>
        </p:txBody>
      </p:sp>
      <p:sp>
        <p:nvSpPr>
          <p:cNvPr id="5" name="Text Placeholder 4"/>
          <p:cNvSpPr>
            <a:spLocks noGrp="1"/>
          </p:cNvSpPr>
          <p:nvPr>
            <p:ph type="body" sz="quarter" idx="13" hasCustomPrompt="1"/>
          </p:nvPr>
        </p:nvSpPr>
        <p:spPr>
          <a:xfrm>
            <a:off x="552000" y="990000"/>
            <a:ext cx="11088000" cy="270000"/>
          </a:xfrm>
          <a:prstGeom prst="rect">
            <a:avLst/>
          </a:prstGeom>
        </p:spPr>
        <p:txBody>
          <a:bodyPr tIns="0" rIns="0" bIns="0">
            <a:normAutofit/>
          </a:bodyPr>
          <a:lstStyle>
            <a:lvl1pPr marL="0" indent="0">
              <a:buNone/>
              <a:defRPr sz="1400" b="1">
                <a:solidFill>
                  <a:schemeClr val="accent1"/>
                </a:solidFill>
              </a:defRPr>
            </a:lvl1pPr>
          </a:lstStyle>
          <a:p>
            <a:pPr lvl="0"/>
            <a:r>
              <a:rPr lang="en-US" dirty="0"/>
              <a:t>Click to insert sub-heading</a:t>
            </a:r>
          </a:p>
        </p:txBody>
      </p:sp>
      <p:sp>
        <p:nvSpPr>
          <p:cNvPr id="6" name="Text Placeholder 5"/>
          <p:cNvSpPr>
            <a:spLocks noGrp="1"/>
          </p:cNvSpPr>
          <p:nvPr>
            <p:ph type="body" sz="quarter" idx="17"/>
          </p:nvPr>
        </p:nvSpPr>
        <p:spPr>
          <a:xfrm>
            <a:off x="552000" y="1404000"/>
            <a:ext cx="11088000" cy="4680000"/>
          </a:xfrm>
        </p:spPr>
        <p:txBody>
          <a:bodyPr/>
          <a:lstStyle/>
          <a:p>
            <a:pPr lvl="0"/>
            <a:r>
              <a:rPr lang="en-US"/>
              <a:t>Click to edit Master text styles</a:t>
            </a:r>
          </a:p>
          <a:p>
            <a:pPr lvl="1"/>
            <a:r>
              <a:rPr lang="en-US"/>
              <a:t>Second level</a:t>
            </a:r>
          </a:p>
          <a:p>
            <a:pPr lvl="2"/>
            <a:r>
              <a:rPr lang="en-US"/>
              <a:t>Third level</a:t>
            </a:r>
          </a:p>
        </p:txBody>
      </p:sp>
      <p:sp>
        <p:nvSpPr>
          <p:cNvPr id="7" name="Text Placeholder 12"/>
          <p:cNvSpPr>
            <a:spLocks noGrp="1"/>
          </p:cNvSpPr>
          <p:nvPr>
            <p:ph type="body" sz="quarter" idx="16" hasCustomPrompt="1"/>
          </p:nvPr>
        </p:nvSpPr>
        <p:spPr>
          <a:xfrm>
            <a:off x="552000" y="6264000"/>
            <a:ext cx="10560000" cy="432000"/>
          </a:xfrm>
          <a:prstGeom prst="rect">
            <a:avLst/>
          </a:prstGeom>
        </p:spPr>
        <p:txBody>
          <a:bodyPr>
            <a:normAutofit/>
          </a:bodyPr>
          <a:lstStyle>
            <a:lvl1pPr marL="0" indent="0">
              <a:buNone/>
              <a:defRPr sz="900"/>
            </a:lvl1pPr>
          </a:lstStyle>
          <a:p>
            <a:pPr lvl="0"/>
            <a:r>
              <a:rPr lang="en-US" dirty="0"/>
              <a:t>Source: Click to insert footnote or source</a:t>
            </a:r>
          </a:p>
        </p:txBody>
      </p:sp>
    </p:spTree>
    <p:extLst>
      <p:ext uri="{BB962C8B-B14F-4D97-AF65-F5344CB8AC3E}">
        <p14:creationId xmlns:p14="http://schemas.microsoft.com/office/powerpoint/2010/main" val="4205719830"/>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 with One Line Hea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522000"/>
            <a:ext cx="11088000" cy="468000"/>
          </a:xfrm>
        </p:spPr>
        <p:txBody>
          <a:bodyPr anchor="b" anchorCtr="0"/>
          <a:lstStyle>
            <a:lvl1pPr>
              <a:defRPr baseline="0"/>
            </a:lvl1pPr>
          </a:lstStyle>
          <a:p>
            <a:r>
              <a:rPr lang="en-US" dirty="0"/>
              <a:t>Click to insert slide title</a:t>
            </a:r>
          </a:p>
        </p:txBody>
      </p:sp>
      <p:sp>
        <p:nvSpPr>
          <p:cNvPr id="13" name="Text Placeholder 12"/>
          <p:cNvSpPr>
            <a:spLocks noGrp="1"/>
          </p:cNvSpPr>
          <p:nvPr>
            <p:ph type="body" sz="quarter" idx="16" hasCustomPrompt="1"/>
          </p:nvPr>
        </p:nvSpPr>
        <p:spPr>
          <a:xfrm>
            <a:off x="552000" y="6264000"/>
            <a:ext cx="10560000" cy="432000"/>
          </a:xfrm>
          <a:prstGeom prst="rect">
            <a:avLst/>
          </a:prstGeom>
        </p:spPr>
        <p:txBody>
          <a:bodyPr>
            <a:normAutofit/>
          </a:bodyPr>
          <a:lstStyle>
            <a:lvl1pPr marL="0" indent="0">
              <a:buNone/>
              <a:defRPr sz="900"/>
            </a:lvl1pPr>
          </a:lstStyle>
          <a:p>
            <a:pPr lvl="0"/>
            <a:r>
              <a:rPr lang="en-US" dirty="0"/>
              <a:t>Source: Click to insert footnote or source</a:t>
            </a:r>
          </a:p>
        </p:txBody>
      </p:sp>
      <p:sp>
        <p:nvSpPr>
          <p:cNvPr id="6" name="Text Placeholder 5"/>
          <p:cNvSpPr>
            <a:spLocks noGrp="1"/>
          </p:cNvSpPr>
          <p:nvPr>
            <p:ph type="body" sz="quarter" idx="17"/>
          </p:nvPr>
        </p:nvSpPr>
        <p:spPr>
          <a:xfrm>
            <a:off x="552000" y="1404000"/>
            <a:ext cx="11088000" cy="4680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7528961"/>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hank You and Conclus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2945936" y="3547656"/>
            <a:ext cx="6241512" cy="553998"/>
          </a:xfrm>
        </p:spPr>
        <p:txBody>
          <a:bodyPr wrap="square" lIns="0" tIns="0" rIns="0" bIns="0">
            <a:spAutoFit/>
          </a:bodyPr>
          <a:lstStyle>
            <a:lvl1pPr algn="ctr">
              <a:defRPr sz="4000" b="0" cap="all" baseline="0">
                <a:solidFill>
                  <a:schemeClr val="bg1"/>
                </a:solidFill>
              </a:defRPr>
            </a:lvl1pPr>
          </a:lstStyle>
          <a:p>
            <a:r>
              <a:rPr lang="en-US" dirty="0"/>
              <a:t>Thank you</a:t>
            </a:r>
          </a:p>
        </p:txBody>
      </p:sp>
      <p:pic>
        <p:nvPicPr>
          <p:cNvPr id="5" name="Picture 4" descr="Anglo_America_Logo_Top_Lef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3592576" cy="880872"/>
          </a:xfrm>
          <a:prstGeom prst="rect">
            <a:avLst/>
          </a:prstGeom>
        </p:spPr>
      </p:pic>
      <p:pic>
        <p:nvPicPr>
          <p:cNvPr id="6" name="Picture 5" descr="BU__Kumba_Iron_Ore_Top_Right.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85248" y="0"/>
            <a:ext cx="2206752" cy="722376"/>
          </a:xfrm>
          <a:prstGeom prst="rect">
            <a:avLst/>
          </a:prstGeom>
        </p:spPr>
      </p:pic>
    </p:spTree>
    <p:extLst>
      <p:ext uri="{BB962C8B-B14F-4D97-AF65-F5344CB8AC3E}">
        <p14:creationId xmlns:p14="http://schemas.microsoft.com/office/powerpoint/2010/main" val="68909764"/>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5139-5B4B-43E6-A5DB-F20F0888633F}"/>
              </a:ext>
            </a:extLst>
          </p:cNvPr>
          <p:cNvSpPr>
            <a:spLocks noGrp="1"/>
          </p:cNvSpPr>
          <p:nvPr>
            <p:ph type="title"/>
          </p:nvPr>
        </p:nvSpPr>
        <p:spPr/>
        <p:txBody>
          <a:bodyPr>
            <a:normAutofit/>
          </a:bodyPr>
          <a:lstStyle>
            <a:lvl1pPr algn="ctr">
              <a:defRPr sz="60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6A21AAA-C328-4946-9C64-C6F83E4BE1BF}"/>
              </a:ext>
            </a:extLst>
          </p:cNvPr>
          <p:cNvSpPr>
            <a:spLocks noGrp="1"/>
          </p:cNvSpPr>
          <p:nvPr>
            <p:ph idx="1"/>
          </p:nvPr>
        </p:nvSpPr>
        <p:spPr/>
        <p:txBody>
          <a:bodyPr>
            <a:normAutofit/>
          </a:bodyPr>
          <a:lstStyle>
            <a:lvl1pPr marL="0" indent="0">
              <a:buFont typeface="Arial" panose="020B0604020202020204" pitchFamily="34" charset="0"/>
              <a:buNone/>
              <a:defRPr sz="3200">
                <a:solidFill>
                  <a:schemeClr val="tx1"/>
                </a:solidFill>
                <a:latin typeface="+mn-lt"/>
              </a:defRPr>
            </a:lvl1pPr>
            <a:lvl2pPr marL="457200" indent="0">
              <a:buNone/>
              <a:defRPr sz="3200">
                <a:solidFill>
                  <a:schemeClr val="tx1"/>
                </a:solidFill>
                <a:latin typeface="+mn-lt"/>
              </a:defRPr>
            </a:lvl2pPr>
            <a:lvl3pPr marL="914400" indent="0">
              <a:buNone/>
              <a:defRPr sz="3200">
                <a:solidFill>
                  <a:schemeClr val="tx1"/>
                </a:solidFill>
                <a:latin typeface="+mn-lt"/>
              </a:defRPr>
            </a:lvl3pPr>
            <a:lvl4pPr marL="1371600" indent="0">
              <a:buNone/>
              <a:defRPr sz="3200">
                <a:solidFill>
                  <a:schemeClr val="tx1"/>
                </a:solidFill>
                <a:latin typeface="+mn-lt"/>
              </a:defRPr>
            </a:lvl4pPr>
            <a:lvl5pPr marL="1828800" indent="0">
              <a:buNone/>
              <a:defRPr sz="320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2F323E-8B2F-43B8-88D8-977A78CA899F}"/>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A6B1A546-D04A-42EE-930A-9811DFEDD417}"/>
              </a:ext>
            </a:extLst>
          </p:cNvPr>
          <p:cNvSpPr>
            <a:spLocks noGrp="1"/>
          </p:cNvSpPr>
          <p:nvPr>
            <p:ph type="ftr" sz="quarter" idx="11"/>
          </p:nvPr>
        </p:nvSpPr>
        <p:spPr/>
        <p:txBody>
          <a:bodyPr/>
          <a:lstStyle/>
          <a:p>
            <a:r>
              <a:rPr lang="en-US" dirty="0"/>
              <a:t>Proprietary and Confidential</a:t>
            </a:r>
          </a:p>
        </p:txBody>
      </p:sp>
      <p:sp>
        <p:nvSpPr>
          <p:cNvPr id="6" name="Slide Number Placeholder 5">
            <a:extLst>
              <a:ext uri="{FF2B5EF4-FFF2-40B4-BE49-F238E27FC236}">
                <a16:creationId xmlns:a16="http://schemas.microsoft.com/office/drawing/2014/main" id="{59ACAB3B-D09B-4B06-B976-2DDE4D82BC55}"/>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3808861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23F3-C7A5-4B4B-A20A-2615EC2DC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DCA52A-62E7-9343-AD8B-68EB1DD4A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385EDC-74A1-C841-880A-9926AD356713}"/>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5" name="Footer Placeholder 4">
            <a:extLst>
              <a:ext uri="{FF2B5EF4-FFF2-40B4-BE49-F238E27FC236}">
                <a16:creationId xmlns:a16="http://schemas.microsoft.com/office/drawing/2014/main" id="{AB70DCD5-587E-504E-ABF4-B311772C1F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0CD093-0736-244B-B47D-EC59C1971549}"/>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1970001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863E-F84D-D040-9811-FBA32D67F2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CC85A-BA1A-9445-A305-0037533A8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30503-E9EE-5748-9628-610BB362C8B4}"/>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5" name="Footer Placeholder 4">
            <a:extLst>
              <a:ext uri="{FF2B5EF4-FFF2-40B4-BE49-F238E27FC236}">
                <a16:creationId xmlns:a16="http://schemas.microsoft.com/office/drawing/2014/main" id="{04155B18-2443-0E48-B940-C72D06938F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5CDB79-E795-224E-8A3C-008CC0DCEC0E}"/>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126929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837F-C264-2642-B7EE-4E94A06A28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868653-08F2-8D42-8BFD-C2AF2ACAD3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20B77-B582-8F44-B0BD-70AFAB2AB931}"/>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5" name="Footer Placeholder 4">
            <a:extLst>
              <a:ext uri="{FF2B5EF4-FFF2-40B4-BE49-F238E27FC236}">
                <a16:creationId xmlns:a16="http://schemas.microsoft.com/office/drawing/2014/main" id="{2C23BD66-7E29-9442-AA69-EAB855B1E1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E9D2B2-BB90-8244-9E50-C0B4294C31CD}"/>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182325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A6DD-6145-B54A-A941-802969C68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111E2A-D38A-BA4A-ABBE-8C681F5935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C976A3-7B06-3B43-8183-E32E67B766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4D483A-3B9A-2643-A94C-E069D191E590}"/>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6" name="Footer Placeholder 5">
            <a:extLst>
              <a:ext uri="{FF2B5EF4-FFF2-40B4-BE49-F238E27FC236}">
                <a16:creationId xmlns:a16="http://schemas.microsoft.com/office/drawing/2014/main" id="{3506E40E-E43A-7645-B1A7-5BA8341D1C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BD563C-3469-7D4B-B6DD-575F5D22DA59}"/>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1637491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AEE4-5C30-F340-9943-73ACC50FB7E8}"/>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5FB36B1-250D-6646-A97D-67D0EFADF07A}"/>
              </a:ext>
            </a:extLst>
          </p:cNvPr>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3232A6-3DBF-4B46-8707-0AAE226840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976251-3776-8D4A-981A-1166B3F10743}"/>
              </a:ext>
            </a:extLst>
          </p:cNvPr>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CE26172-A194-EF45-BE6B-C50987AE17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F20BBF-4E4F-7441-B4EB-116440F8E8E6}"/>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8" name="Footer Placeholder 7">
            <a:extLst>
              <a:ext uri="{FF2B5EF4-FFF2-40B4-BE49-F238E27FC236}">
                <a16:creationId xmlns:a16="http://schemas.microsoft.com/office/drawing/2014/main" id="{5E3D7932-6FAF-874C-941C-F0C97D43F8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16A61C-0304-5C47-91D8-4CE9960DA6F9}"/>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241487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985B-CC68-944A-BD2E-92C6925391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8AE41D-5FD5-0A43-8020-9E5066DF9EFF}"/>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4" name="Footer Placeholder 3">
            <a:extLst>
              <a:ext uri="{FF2B5EF4-FFF2-40B4-BE49-F238E27FC236}">
                <a16:creationId xmlns:a16="http://schemas.microsoft.com/office/drawing/2014/main" id="{59352FF0-67AC-194B-8161-CB6E873B67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797E44-B154-0743-BFF2-A9EA694C67BB}"/>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3169398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84076B-07F7-B748-9D33-510D27B0A00A}"/>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3" name="Footer Placeholder 2">
            <a:extLst>
              <a:ext uri="{FF2B5EF4-FFF2-40B4-BE49-F238E27FC236}">
                <a16:creationId xmlns:a16="http://schemas.microsoft.com/office/drawing/2014/main" id="{6368CF5E-DD79-D246-A6D6-16AF900400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06A801-BA7A-C44E-8C88-375DCC5F60AE}"/>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408537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8451-33C4-144E-A8FF-E77466ABB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596EF5-F7A0-E640-B150-319687C81A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C68CB-9D34-504F-ABFF-D384E1C4A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1D5C7-42E5-DB4F-99BF-95A65B1E0CED}"/>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6" name="Footer Placeholder 5">
            <a:extLst>
              <a:ext uri="{FF2B5EF4-FFF2-40B4-BE49-F238E27FC236}">
                <a16:creationId xmlns:a16="http://schemas.microsoft.com/office/drawing/2014/main" id="{9F188713-24FB-8E45-BC35-54425F2D26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6011AA-8BCC-EB4E-9879-10B89D5FB996}"/>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40961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FE58-A753-CA4F-9059-6C77321D3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84B7D-A57A-B64D-B7F1-E295E7D3C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09703A-5588-FF4E-BDAE-52DD3579F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F2112-8305-2943-B632-D5BC9790869B}"/>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6" name="Footer Placeholder 5">
            <a:extLst>
              <a:ext uri="{FF2B5EF4-FFF2-40B4-BE49-F238E27FC236}">
                <a16:creationId xmlns:a16="http://schemas.microsoft.com/office/drawing/2014/main" id="{F045F836-7A2D-6847-AE66-470055F377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4D1851-EF02-1A4D-B38B-55460CE0642D}"/>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2342959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9634-549D-7E47-8298-39DEE3221D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BCD69-726E-C24A-9989-81BE213FD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0DADB-887E-934D-AA3B-7AD3F8782994}"/>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5" name="Footer Placeholder 4">
            <a:extLst>
              <a:ext uri="{FF2B5EF4-FFF2-40B4-BE49-F238E27FC236}">
                <a16:creationId xmlns:a16="http://schemas.microsoft.com/office/drawing/2014/main" id="{A6A1AC87-49F3-6846-B40C-09BF65534C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1C96B8-4F82-C042-AF1D-34CC0DB04435}"/>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87058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F35C-FA02-4D60-B56F-5199B38CBF03}"/>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663BC02-192C-4BCE-A008-B07BDDFEE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5776AD-DDE8-44B9-BADF-B85D1172A56D}"/>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5E65B214-D5CA-4B7B-B4FC-CF0D0393F0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6094B1-F699-4067-88BF-A28F9D136040}"/>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330640743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F81CBD-FD2F-834E-B041-BFAC245D1A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89706A-1D38-6146-9851-A5BB770C59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DBC2D-77E2-A64A-B677-46F1679EF9A0}"/>
              </a:ext>
            </a:extLst>
          </p:cNvPr>
          <p:cNvSpPr>
            <a:spLocks noGrp="1"/>
          </p:cNvSpPr>
          <p:nvPr>
            <p:ph type="dt" sz="half" idx="10"/>
          </p:nvPr>
        </p:nvSpPr>
        <p:spPr/>
        <p:txBody>
          <a:bodyPr/>
          <a:lstStyle/>
          <a:p>
            <a:fld id="{89DB0E91-4A82-BE40-A618-01329741722A}" type="datetimeFigureOut">
              <a:rPr lang="en-US" smtClean="0"/>
              <a:t>1/9/2024</a:t>
            </a:fld>
            <a:endParaRPr lang="en-US" dirty="0"/>
          </a:p>
        </p:txBody>
      </p:sp>
      <p:sp>
        <p:nvSpPr>
          <p:cNvPr id="5" name="Footer Placeholder 4">
            <a:extLst>
              <a:ext uri="{FF2B5EF4-FFF2-40B4-BE49-F238E27FC236}">
                <a16:creationId xmlns:a16="http://schemas.microsoft.com/office/drawing/2014/main" id="{7962A48F-BF10-F743-8952-FA0DAC0CA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C66B6A-AD14-444C-9CB5-21677F3CFFB0}"/>
              </a:ext>
            </a:extLst>
          </p:cNvPr>
          <p:cNvSpPr>
            <a:spLocks noGrp="1"/>
          </p:cNvSpPr>
          <p:nvPr>
            <p:ph type="sldNum" sz="quarter" idx="12"/>
          </p:nvPr>
        </p:nvSpPr>
        <p:spPr/>
        <p:txBody>
          <a:bodyPr/>
          <a:lstStyle/>
          <a:p>
            <a:fld id="{D5A70622-921C-114C-9FB5-535873D0764D}" type="slidenum">
              <a:rPr lang="en-US" smtClean="0"/>
              <a:t>‹#›</a:t>
            </a:fld>
            <a:endParaRPr lang="en-US" dirty="0"/>
          </a:p>
        </p:txBody>
      </p:sp>
    </p:spTree>
    <p:extLst>
      <p:ext uri="{BB962C8B-B14F-4D97-AF65-F5344CB8AC3E}">
        <p14:creationId xmlns:p14="http://schemas.microsoft.com/office/powerpoint/2010/main" val="307040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0FA3-6EDC-47F9-B6C0-0FC8F7E79A57}"/>
              </a:ext>
            </a:extLst>
          </p:cNvPr>
          <p:cNvSpPr>
            <a:spLocks noGrp="1"/>
          </p:cNvSpPr>
          <p:nvPr>
            <p:ph type="ctrTitle"/>
          </p:nvPr>
        </p:nvSpPr>
        <p:spPr>
          <a:xfrm>
            <a:off x="1524000" y="1122363"/>
            <a:ext cx="9144000" cy="2387600"/>
          </a:xfrm>
        </p:spPr>
        <p:txBody>
          <a:bodyPr anchor="b"/>
          <a:lstStyle>
            <a:lvl1pPr algn="ctr">
              <a:defRPr sz="6000">
                <a:latin typeface="Calibri Light" panose="020F03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C2FE89B-ED27-4717-A9F9-8712BEF47D0E}"/>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8F7928E-5BCB-45B6-91D4-0C5127352BAF}"/>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64814088-795A-49F1-878F-0F753C4CBB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946CE8-CBBC-4C92-9C68-9DF139565D9C}"/>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1800121490"/>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5139-5B4B-43E6-A5DB-F20F0888633F}"/>
              </a:ext>
            </a:extLst>
          </p:cNvPr>
          <p:cNvSpPr>
            <a:spLocks noGrp="1"/>
          </p:cNvSpPr>
          <p:nvPr>
            <p:ph type="title"/>
          </p:nvPr>
        </p:nvSpPr>
        <p:spPr/>
        <p:txBody>
          <a:bodyPr>
            <a:normAutofit/>
          </a:bodyPr>
          <a:lstStyle>
            <a:lvl1pPr algn="ctr">
              <a:defRPr sz="6000">
                <a:latin typeface="Calibri Light" panose="020F03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6A21AAA-C328-4946-9C64-C6F83E4BE1BF}"/>
              </a:ext>
            </a:extLst>
          </p:cNvPr>
          <p:cNvSpPr>
            <a:spLocks noGrp="1"/>
          </p:cNvSpPr>
          <p:nvPr>
            <p:ph idx="1"/>
          </p:nvPr>
        </p:nvSpPr>
        <p:spPr/>
        <p:txBody>
          <a:bodyPr>
            <a:normAutofit/>
          </a:bodyPr>
          <a:lstStyle>
            <a:lvl1pPr marL="0" indent="0">
              <a:buFont typeface="Arial" panose="020B0604020202020204" pitchFamily="34" charset="0"/>
              <a:buNone/>
              <a:defRPr sz="3200">
                <a:solidFill>
                  <a:schemeClr val="tx1"/>
                </a:solidFill>
                <a:latin typeface="Calibri Light" panose="020F0302020204030204" pitchFamily="34" charset="0"/>
              </a:defRPr>
            </a:lvl1pPr>
            <a:lvl2pPr marL="457200" indent="0">
              <a:buNone/>
              <a:defRPr sz="3200">
                <a:solidFill>
                  <a:schemeClr val="tx1"/>
                </a:solidFill>
                <a:latin typeface="Calibri Light" panose="020F0302020204030204" pitchFamily="34" charset="0"/>
              </a:defRPr>
            </a:lvl2pPr>
            <a:lvl3pPr marL="914400" indent="0">
              <a:buNone/>
              <a:defRPr sz="3200">
                <a:solidFill>
                  <a:schemeClr val="tx1"/>
                </a:solidFill>
                <a:latin typeface="Calibri Light" panose="020F0302020204030204" pitchFamily="34" charset="0"/>
              </a:defRPr>
            </a:lvl3pPr>
            <a:lvl4pPr marL="1371600" indent="0">
              <a:buNone/>
              <a:defRPr sz="3200">
                <a:solidFill>
                  <a:schemeClr val="tx1"/>
                </a:solidFill>
                <a:latin typeface="Calibri Light" panose="020F0302020204030204" pitchFamily="34" charset="0"/>
              </a:defRPr>
            </a:lvl4pPr>
            <a:lvl5pPr marL="1828800" indent="0">
              <a:buNone/>
              <a:defRPr sz="3200">
                <a:solidFill>
                  <a:schemeClr val="tx1"/>
                </a:solidFill>
                <a:latin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2F323E-8B2F-43B8-88D8-977A78CA899F}"/>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A6B1A546-D04A-42EE-930A-9811DFEDD417}"/>
              </a:ext>
            </a:extLst>
          </p:cNvPr>
          <p:cNvSpPr>
            <a:spLocks noGrp="1"/>
          </p:cNvSpPr>
          <p:nvPr>
            <p:ph type="ftr" sz="quarter" idx="11"/>
          </p:nvPr>
        </p:nvSpPr>
        <p:spPr/>
        <p:txBody>
          <a:bodyPr/>
          <a:lstStyle/>
          <a:p>
            <a:r>
              <a:rPr lang="en-US" dirty="0"/>
              <a:t>Proprietary and Confidential</a:t>
            </a:r>
          </a:p>
        </p:txBody>
      </p:sp>
      <p:sp>
        <p:nvSpPr>
          <p:cNvPr id="6" name="Slide Number Placeholder 5">
            <a:extLst>
              <a:ext uri="{FF2B5EF4-FFF2-40B4-BE49-F238E27FC236}">
                <a16:creationId xmlns:a16="http://schemas.microsoft.com/office/drawing/2014/main" id="{59ACAB3B-D09B-4B06-B976-2DDE4D82BC55}"/>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2270971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F35C-FA02-4D60-B56F-5199B38CB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63BC02-192C-4BCE-A008-B07BDDFEE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5776AD-DDE8-44B9-BADF-B85D1172A56D}"/>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5E65B214-D5CA-4B7B-B4FC-CF0D0393F0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6094B1-F699-4067-88BF-A28F9D136040}"/>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2041038655"/>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D544-F359-4682-9A53-FF0E5124F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54F85-A096-4011-8C47-44E345EFC0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F0DFB-EEBF-41FB-BC57-0CABC2885D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35DB6-C2A0-47C9-B2C9-50B5114888A2}"/>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6" name="Footer Placeholder 5">
            <a:extLst>
              <a:ext uri="{FF2B5EF4-FFF2-40B4-BE49-F238E27FC236}">
                <a16:creationId xmlns:a16="http://schemas.microsoft.com/office/drawing/2014/main" id="{366F0259-C44B-417F-9732-A0FA5C534B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A17A9-46F8-4527-B889-51DB7FEC3AA1}"/>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1321546376"/>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1B21-7FE6-4FF0-9058-7FDFD6C79A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8F534-8CD6-4EE0-A685-5AA9238FF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51757E-79C3-4B8A-846D-A0FCED94BC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38248F-4058-44A7-947B-00D5CA569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E415CA-5840-4264-A554-A3E230E3C6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821CD-286D-4A47-AF91-D6B60414A021}"/>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8" name="Footer Placeholder 7">
            <a:extLst>
              <a:ext uri="{FF2B5EF4-FFF2-40B4-BE49-F238E27FC236}">
                <a16:creationId xmlns:a16="http://schemas.microsoft.com/office/drawing/2014/main" id="{0E3E5A8C-769C-4DF9-88C3-0028EFD6A2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227076D-20C5-4C02-A2A9-897BE98B6153}"/>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266314034"/>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5F3A-25D1-4522-8EC1-468464B4E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E609C7-41B8-40B4-B357-7AFC3B8DFA43}"/>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4" name="Footer Placeholder 3">
            <a:extLst>
              <a:ext uri="{FF2B5EF4-FFF2-40B4-BE49-F238E27FC236}">
                <a16:creationId xmlns:a16="http://schemas.microsoft.com/office/drawing/2014/main" id="{382A4C82-2BC6-417C-8136-30ABEE5812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85CE16-5215-42CA-B8F8-3622D1BD664E}"/>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133788763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35C89-F600-4EF8-8783-19E99620DDAE}"/>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3" name="Footer Placeholder 2">
            <a:extLst>
              <a:ext uri="{FF2B5EF4-FFF2-40B4-BE49-F238E27FC236}">
                <a16:creationId xmlns:a16="http://schemas.microsoft.com/office/drawing/2014/main" id="{E07CD582-F5B4-4B6B-AA52-023080EAE4E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C1D81C-FC1E-40AF-A0F3-C199C0AFBC3D}"/>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3205703885"/>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1EED-A1C4-4105-B967-4C7F9F3AB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B2115-1FEC-4AB8-9609-CC6A14461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9387A1-8210-40FA-B18E-86ECE8217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9DAF5-79B4-4C1E-B7ED-C4B6CED58EF4}"/>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6" name="Footer Placeholder 5">
            <a:extLst>
              <a:ext uri="{FF2B5EF4-FFF2-40B4-BE49-F238E27FC236}">
                <a16:creationId xmlns:a16="http://schemas.microsoft.com/office/drawing/2014/main" id="{AD8B0134-7A5F-433C-845E-A72AC77383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5BB624-AF7E-41D2-9E43-125218007784}"/>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4208954739"/>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924F-6EF0-4EC8-8B25-B945826190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DFC6EB-9C88-4042-B4C2-8D1314CB2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BD9306-8D30-4370-B774-C2D4AAA97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C1FF29-DDA6-4E59-9876-89E6990E8E31}"/>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6" name="Footer Placeholder 5">
            <a:extLst>
              <a:ext uri="{FF2B5EF4-FFF2-40B4-BE49-F238E27FC236}">
                <a16:creationId xmlns:a16="http://schemas.microsoft.com/office/drawing/2014/main" id="{6DC10BA4-6295-4078-833B-25CDB8EE66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EF2BC0-E1FC-492E-B0BB-00FD7A1FC616}"/>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3836511364"/>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D544-F359-4682-9A53-FF0E5124F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54F85-A096-4011-8C47-44E345EFC0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F0DFB-EEBF-41FB-BC57-0CABC2885D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35DB6-C2A0-47C9-B2C9-50B5114888A2}"/>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6" name="Footer Placeholder 5">
            <a:extLst>
              <a:ext uri="{FF2B5EF4-FFF2-40B4-BE49-F238E27FC236}">
                <a16:creationId xmlns:a16="http://schemas.microsoft.com/office/drawing/2014/main" id="{366F0259-C44B-417F-9732-A0FA5C534B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A17A9-46F8-4527-B889-51DB7FEC3AA1}"/>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2953438771"/>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86F-5877-4835-82EC-226E5EA85C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9AEC61-EB2A-4518-B2ED-CADB2513F2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4062E-7C50-4B5B-9122-B2AE9138ACCF}"/>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28CAA417-7FC1-48B0-86BD-1A08F6DFD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F5A6EE-2340-446C-972F-ADAA5A239721}"/>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3795810292"/>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A9690-4F78-43AD-9288-14525AC1E3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80D492-2D59-4A56-B35E-5E7E3D017D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8D7B6-AD94-4FB9-A14F-4AA582377BB7}"/>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6B28FDFF-4B8B-4B5D-ADB6-E439B225B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796C6E-1149-4EBA-9B43-917FE76D57DB}"/>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811891490"/>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ontent_2 Line Hea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2000" y="1404000"/>
            <a:ext cx="11088000" cy="4860000"/>
          </a:xfrm>
        </p:spPr>
        <p:txBody>
          <a:bodyPr/>
          <a:lstStyle>
            <a:lvl1pPr>
              <a:defRPr/>
            </a:lvl1pPr>
            <a:lvl2pPr>
              <a:defRPr/>
            </a:lvl2pPr>
            <a:lvl3pPr>
              <a:defRPr/>
            </a:lvl3pPr>
          </a:lstStyle>
          <a:p>
            <a:pPr lvl="0"/>
            <a:r>
              <a:rPr lang="en-US" dirty="0"/>
              <a:t>First level bullet</a:t>
            </a:r>
          </a:p>
          <a:p>
            <a:pPr lvl="1"/>
            <a:r>
              <a:rPr lang="en-US" dirty="0"/>
              <a:t>Second level bullet</a:t>
            </a:r>
          </a:p>
          <a:p>
            <a:pPr lvl="2"/>
            <a:r>
              <a:rPr lang="en-US" dirty="0"/>
              <a:t>Third level bullet</a:t>
            </a:r>
          </a:p>
        </p:txBody>
      </p:sp>
      <p:sp>
        <p:nvSpPr>
          <p:cNvPr id="4" name="Title 1"/>
          <p:cNvSpPr>
            <a:spLocks noGrp="1"/>
          </p:cNvSpPr>
          <p:nvPr>
            <p:ph type="title" hasCustomPrompt="1"/>
          </p:nvPr>
        </p:nvSpPr>
        <p:spPr>
          <a:xfrm>
            <a:off x="552000" y="270000"/>
            <a:ext cx="11088000" cy="720000"/>
          </a:xfrm>
        </p:spPr>
        <p:txBody>
          <a:bodyPr anchor="b" anchorCtr="0"/>
          <a:lstStyle>
            <a:lvl1pPr>
              <a:defRPr baseline="0"/>
            </a:lvl1pPr>
          </a:lstStyle>
          <a:p>
            <a:r>
              <a:rPr lang="en-US" dirty="0"/>
              <a:t>Click to insert slide title</a:t>
            </a:r>
          </a:p>
        </p:txBody>
      </p:sp>
    </p:spTree>
    <p:extLst>
      <p:ext uri="{BB962C8B-B14F-4D97-AF65-F5344CB8AC3E}">
        <p14:creationId xmlns:p14="http://schemas.microsoft.com/office/powerpoint/2010/main" val="2609113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_Confidenti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000" y="2048447"/>
            <a:ext cx="11088000" cy="615553"/>
          </a:xfrm>
        </p:spPr>
        <p:txBody>
          <a:bodyPr wrap="square" lIns="0" tIns="0" rIns="0" bIns="0">
            <a:spAutoFit/>
          </a:bodyPr>
          <a:lstStyle>
            <a:lvl1pPr algn="l">
              <a:defRPr sz="4000" b="1" cap="all" baseline="0">
                <a:solidFill>
                  <a:schemeClr val="tx2"/>
                </a:solidFill>
              </a:defRPr>
            </a:lvl1pPr>
          </a:lstStyle>
          <a:p>
            <a:r>
              <a:rPr lang="en-US" dirty="0"/>
              <a:t>CLICK TO INSERT PRESENTATION TITLE</a:t>
            </a:r>
          </a:p>
        </p:txBody>
      </p:sp>
      <p:sp>
        <p:nvSpPr>
          <p:cNvPr id="5" name="Text Placeholder 4"/>
          <p:cNvSpPr>
            <a:spLocks noGrp="1"/>
          </p:cNvSpPr>
          <p:nvPr>
            <p:ph type="body" sz="quarter" idx="10" hasCustomPrompt="1"/>
          </p:nvPr>
        </p:nvSpPr>
        <p:spPr>
          <a:xfrm>
            <a:off x="552000" y="2808000"/>
            <a:ext cx="11040000" cy="360000"/>
          </a:xfrm>
          <a:prstGeom prst="rect">
            <a:avLst/>
          </a:prstGeom>
        </p:spPr>
        <p:txBody>
          <a:bodyPr>
            <a:noAutofit/>
          </a:bodyPr>
          <a:lstStyle>
            <a:lvl1pPr marL="0" indent="0">
              <a:buNone/>
              <a:defRPr sz="1600" b="1" baseline="0">
                <a:solidFill>
                  <a:schemeClr val="accent1"/>
                </a:solidFill>
              </a:defRPr>
            </a:lvl1pPr>
          </a:lstStyle>
          <a:p>
            <a:pPr lvl="0"/>
            <a:r>
              <a:rPr lang="en-US" dirty="0"/>
              <a:t>Click to insert sub-heading and date</a:t>
            </a:r>
          </a:p>
        </p:txBody>
      </p:sp>
      <p:sp>
        <p:nvSpPr>
          <p:cNvPr id="7" name="Picture Placeholder 6"/>
          <p:cNvSpPr>
            <a:spLocks noGrp="1"/>
          </p:cNvSpPr>
          <p:nvPr>
            <p:ph type="pic" sz="quarter" idx="11" hasCustomPrompt="1"/>
          </p:nvPr>
        </p:nvSpPr>
        <p:spPr>
          <a:xfrm>
            <a:off x="552000" y="3294001"/>
            <a:ext cx="11088000" cy="3122369"/>
          </a:xfrm>
        </p:spPr>
        <p:txBody>
          <a:bodyPr/>
          <a:lstStyle>
            <a:lvl1pPr marL="0" indent="0">
              <a:buNone/>
              <a:defRPr/>
            </a:lvl1pPr>
          </a:lstStyle>
          <a:p>
            <a:r>
              <a:rPr lang="en-US" dirty="0"/>
              <a:t>CLICK ICON TO INSERT CUSTOM IMAGE</a:t>
            </a:r>
          </a:p>
        </p:txBody>
      </p:sp>
    </p:spTree>
    <p:extLst>
      <p:ext uri="{BB962C8B-B14F-4D97-AF65-F5344CB8AC3E}">
        <p14:creationId xmlns:p14="http://schemas.microsoft.com/office/powerpoint/2010/main" val="555066557"/>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Slide_Confidenti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000" y="2048447"/>
            <a:ext cx="11088000" cy="615553"/>
          </a:xfrm>
        </p:spPr>
        <p:txBody>
          <a:bodyPr wrap="square" lIns="0" tIns="0" rIns="0" bIns="0">
            <a:spAutoFit/>
          </a:bodyPr>
          <a:lstStyle>
            <a:lvl1pPr algn="l">
              <a:defRPr sz="4000" b="1" cap="all" baseline="0">
                <a:solidFill>
                  <a:schemeClr val="tx2"/>
                </a:solidFill>
              </a:defRPr>
            </a:lvl1pPr>
          </a:lstStyle>
          <a:p>
            <a:r>
              <a:rPr lang="en-US" dirty="0"/>
              <a:t>CLICK TO INSERT PRESENTATION TITLE</a:t>
            </a:r>
          </a:p>
        </p:txBody>
      </p:sp>
      <p:sp>
        <p:nvSpPr>
          <p:cNvPr id="5" name="Text Placeholder 4"/>
          <p:cNvSpPr>
            <a:spLocks noGrp="1"/>
          </p:cNvSpPr>
          <p:nvPr>
            <p:ph type="body" sz="quarter" idx="10" hasCustomPrompt="1"/>
          </p:nvPr>
        </p:nvSpPr>
        <p:spPr>
          <a:xfrm>
            <a:off x="552000" y="2808000"/>
            <a:ext cx="11088000" cy="360000"/>
          </a:xfrm>
          <a:prstGeom prst="rect">
            <a:avLst/>
          </a:prstGeom>
        </p:spPr>
        <p:txBody>
          <a:bodyPr>
            <a:noAutofit/>
          </a:bodyPr>
          <a:lstStyle>
            <a:lvl1pPr marL="0" indent="0">
              <a:buNone/>
              <a:defRPr sz="1600" b="1" baseline="0">
                <a:solidFill>
                  <a:schemeClr val="accent1"/>
                </a:solidFill>
              </a:defRPr>
            </a:lvl1pPr>
          </a:lstStyle>
          <a:p>
            <a:pPr lvl="0"/>
            <a:r>
              <a:rPr lang="en-US" dirty="0"/>
              <a:t>Click to insert sub-heading and date</a:t>
            </a:r>
          </a:p>
        </p:txBody>
      </p:sp>
      <p:sp>
        <p:nvSpPr>
          <p:cNvPr id="7" name="Picture Placeholder 6"/>
          <p:cNvSpPr>
            <a:spLocks noGrp="1"/>
          </p:cNvSpPr>
          <p:nvPr>
            <p:ph type="pic" sz="quarter" idx="11" hasCustomPrompt="1"/>
          </p:nvPr>
        </p:nvSpPr>
        <p:spPr>
          <a:xfrm>
            <a:off x="552000" y="3294001"/>
            <a:ext cx="11088000" cy="3122369"/>
          </a:xfrm>
        </p:spPr>
        <p:txBody>
          <a:bodyPr/>
          <a:lstStyle>
            <a:lvl1pPr marL="0" indent="0">
              <a:buNone/>
              <a:defRPr/>
            </a:lvl1pPr>
          </a:lstStyle>
          <a:p>
            <a:r>
              <a:rPr lang="en-US" dirty="0"/>
              <a:t>CLICK ICON TO INSERT CUSTOM IMAGE</a:t>
            </a:r>
          </a:p>
        </p:txBody>
      </p:sp>
      <p:pic>
        <p:nvPicPr>
          <p:cNvPr id="8" name="Picture 7" descr="Anglo_America_Logo_Top_Lef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592576" cy="880872"/>
          </a:xfrm>
          <a:prstGeom prst="rect">
            <a:avLst/>
          </a:prstGeom>
        </p:spPr>
      </p:pic>
      <p:pic>
        <p:nvPicPr>
          <p:cNvPr id="9" name="Picture 8" descr="Tagline_Bottom_Lef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492240"/>
            <a:ext cx="3714496" cy="365760"/>
          </a:xfrm>
          <a:prstGeom prst="rect">
            <a:avLst/>
          </a:prstGeom>
        </p:spPr>
      </p:pic>
      <p:pic>
        <p:nvPicPr>
          <p:cNvPr id="10" name="Picture 9" descr="BU__Kumba_Iron_Ore_Top_Right.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85248" y="0"/>
            <a:ext cx="2206752" cy="722376"/>
          </a:xfrm>
          <a:prstGeom prst="rect">
            <a:avLst/>
          </a:prstGeom>
        </p:spPr>
      </p:pic>
    </p:spTree>
    <p:extLst>
      <p:ext uri="{BB962C8B-B14F-4D97-AF65-F5344CB8AC3E}">
        <p14:creationId xmlns:p14="http://schemas.microsoft.com/office/powerpoint/2010/main" val="2283591921"/>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Section Divid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7464000" y="1259777"/>
            <a:ext cx="4176000" cy="5184000"/>
          </a:xfrm>
          <a:ln>
            <a:noFill/>
          </a:ln>
        </p:spPr>
        <p:txBody>
          <a:bodyPr/>
          <a:lstStyle>
            <a:lvl1pPr marL="0" indent="0" algn="ctr">
              <a:buNone/>
              <a:defRPr baseline="0"/>
            </a:lvl1pPr>
          </a:lstStyle>
          <a:p>
            <a:r>
              <a:rPr lang="en-US" dirty="0"/>
              <a:t>CLICK ICON TO INSERT </a:t>
            </a:r>
            <a:br>
              <a:rPr lang="en-US" dirty="0"/>
            </a:br>
            <a:r>
              <a:rPr lang="en-US" dirty="0"/>
              <a:t>CUSTOM IMAGE</a:t>
            </a:r>
          </a:p>
        </p:txBody>
      </p:sp>
      <p:sp>
        <p:nvSpPr>
          <p:cNvPr id="7" name="Rectangle 6"/>
          <p:cNvSpPr/>
          <p:nvPr userDrawn="1"/>
        </p:nvSpPr>
        <p:spPr>
          <a:xfrm>
            <a:off x="552000" y="1260000"/>
            <a:ext cx="6912000" cy="51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792000" y="1472447"/>
            <a:ext cx="6432000" cy="615553"/>
          </a:xfrm>
        </p:spPr>
        <p:txBody>
          <a:bodyPr wrap="square" lIns="0" tIns="0" rIns="0" bIns="0">
            <a:spAutoFit/>
          </a:bodyPr>
          <a:lstStyle>
            <a:lvl1pPr algn="l">
              <a:defRPr sz="4000" b="1" cap="all" baseline="0">
                <a:solidFill>
                  <a:schemeClr val="bg1"/>
                </a:solidFill>
              </a:defRPr>
            </a:lvl1pPr>
          </a:lstStyle>
          <a:p>
            <a:r>
              <a:rPr lang="en-US" dirty="0"/>
              <a:t>Section title</a:t>
            </a:r>
          </a:p>
        </p:txBody>
      </p:sp>
      <p:sp>
        <p:nvSpPr>
          <p:cNvPr id="4" name="Text Placeholder 3"/>
          <p:cNvSpPr>
            <a:spLocks noGrp="1"/>
          </p:cNvSpPr>
          <p:nvPr>
            <p:ph type="body" sz="quarter" idx="10" hasCustomPrompt="1"/>
          </p:nvPr>
        </p:nvSpPr>
        <p:spPr>
          <a:xfrm>
            <a:off x="792000" y="2376000"/>
            <a:ext cx="6432000" cy="3780000"/>
          </a:xfrm>
          <a:prstGeom prst="rect">
            <a:avLst/>
          </a:prstGeom>
        </p:spPr>
        <p:txBody>
          <a:bodyPr>
            <a:normAutofit/>
          </a:bodyPr>
          <a:lstStyle>
            <a:lvl1pPr marL="176213" indent="-176213">
              <a:lnSpc>
                <a:spcPct val="150000"/>
              </a:lnSpc>
              <a:defRPr sz="1800" baseline="0">
                <a:solidFill>
                  <a:schemeClr val="bg1"/>
                </a:solidFill>
              </a:defRPr>
            </a:lvl1pPr>
            <a:lvl2pPr marL="176213" indent="-176213">
              <a:defRPr sz="1800">
                <a:solidFill>
                  <a:schemeClr val="bg1"/>
                </a:solidFill>
              </a:defRPr>
            </a:lvl2pPr>
            <a:lvl3pPr marL="176213" indent="-176213">
              <a:defRPr sz="1800">
                <a:solidFill>
                  <a:schemeClr val="bg1"/>
                </a:solidFill>
              </a:defRPr>
            </a:lvl3pPr>
          </a:lstStyle>
          <a:p>
            <a:pPr lvl="0"/>
            <a:r>
              <a:rPr lang="en-US" dirty="0"/>
              <a:t>Agenda item one</a:t>
            </a:r>
          </a:p>
          <a:p>
            <a:pPr lvl="0"/>
            <a:r>
              <a:rPr lang="en-US" dirty="0"/>
              <a:t>Agenda item two</a:t>
            </a:r>
          </a:p>
          <a:p>
            <a:pPr lvl="0"/>
            <a:r>
              <a:rPr lang="en-US" dirty="0"/>
              <a:t>Agenda item three</a:t>
            </a:r>
          </a:p>
          <a:p>
            <a:pPr lvl="0"/>
            <a:r>
              <a:rPr lang="en-US" dirty="0"/>
              <a:t>Agenda item four</a:t>
            </a:r>
          </a:p>
          <a:p>
            <a:pPr lvl="0"/>
            <a:r>
              <a:rPr lang="en-US" dirty="0"/>
              <a:t>Agenda item five</a:t>
            </a:r>
          </a:p>
          <a:p>
            <a:pPr lvl="0"/>
            <a:r>
              <a:rPr lang="en-US" dirty="0"/>
              <a:t>Agenda item six</a:t>
            </a:r>
          </a:p>
          <a:p>
            <a:pPr lvl="0"/>
            <a:r>
              <a:rPr lang="en-US" dirty="0"/>
              <a:t>Agenda item seven</a:t>
            </a:r>
          </a:p>
          <a:p>
            <a:pPr lvl="0"/>
            <a:r>
              <a:rPr lang="en-US" dirty="0"/>
              <a:t>Agenda item eight</a:t>
            </a:r>
          </a:p>
        </p:txBody>
      </p:sp>
      <p:pic>
        <p:nvPicPr>
          <p:cNvPr id="8" name="Picture 7" descr="Anglo_America_Logo_Top_Lef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592576" cy="880872"/>
          </a:xfrm>
          <a:prstGeom prst="rect">
            <a:avLst/>
          </a:prstGeom>
        </p:spPr>
      </p:pic>
      <p:pic>
        <p:nvPicPr>
          <p:cNvPr id="9" name="Picture 8" descr="BU__Kumba_Iron_Ore_Top_Righ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5248" y="0"/>
            <a:ext cx="2206752" cy="722376"/>
          </a:xfrm>
          <a:prstGeom prst="rect">
            <a:avLst/>
          </a:prstGeom>
        </p:spPr>
      </p:pic>
    </p:spTree>
    <p:extLst>
      <p:ext uri="{BB962C8B-B14F-4D97-AF65-F5344CB8AC3E}">
        <p14:creationId xmlns:p14="http://schemas.microsoft.com/office/powerpoint/2010/main" val="1378487337"/>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Content_2 Line Hea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2000" y="1404000"/>
            <a:ext cx="11088000" cy="4860000"/>
          </a:xfrm>
        </p:spPr>
        <p:txBody>
          <a:bodyPr/>
          <a:lstStyle>
            <a:lvl1pPr>
              <a:defRPr/>
            </a:lvl1pPr>
            <a:lvl2pPr>
              <a:defRPr/>
            </a:lvl2pPr>
            <a:lvl3pPr>
              <a:defRPr/>
            </a:lvl3pPr>
          </a:lstStyle>
          <a:p>
            <a:pPr lvl="0"/>
            <a:r>
              <a:rPr lang="en-US" dirty="0"/>
              <a:t>First level bullet</a:t>
            </a:r>
          </a:p>
          <a:p>
            <a:pPr lvl="1"/>
            <a:r>
              <a:rPr lang="en-US" dirty="0"/>
              <a:t>Second level bullet</a:t>
            </a:r>
          </a:p>
          <a:p>
            <a:pPr lvl="2"/>
            <a:r>
              <a:rPr lang="en-US" dirty="0"/>
              <a:t>Third level bullet</a:t>
            </a:r>
          </a:p>
        </p:txBody>
      </p:sp>
      <p:sp>
        <p:nvSpPr>
          <p:cNvPr id="4" name="Title 1"/>
          <p:cNvSpPr>
            <a:spLocks noGrp="1"/>
          </p:cNvSpPr>
          <p:nvPr>
            <p:ph type="title" hasCustomPrompt="1"/>
          </p:nvPr>
        </p:nvSpPr>
        <p:spPr>
          <a:xfrm>
            <a:off x="552000" y="270000"/>
            <a:ext cx="11088000" cy="720000"/>
          </a:xfrm>
        </p:spPr>
        <p:txBody>
          <a:bodyPr anchor="b" anchorCtr="0"/>
          <a:lstStyle>
            <a:lvl1pPr>
              <a:defRPr baseline="0"/>
            </a:lvl1pPr>
          </a:lstStyle>
          <a:p>
            <a:r>
              <a:rPr lang="en-US" dirty="0"/>
              <a:t>Click to insert slide title</a:t>
            </a:r>
          </a:p>
        </p:txBody>
      </p:sp>
    </p:spTree>
    <p:extLst>
      <p:ext uri="{BB962C8B-B14F-4D97-AF65-F5344CB8AC3E}">
        <p14:creationId xmlns:p14="http://schemas.microsoft.com/office/powerpoint/2010/main" val="372129805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ontent with One Line Heading and Sub Hea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70000"/>
            <a:ext cx="11088000" cy="720000"/>
          </a:xfrm>
        </p:spPr>
        <p:txBody>
          <a:bodyPr anchor="b" anchorCtr="0"/>
          <a:lstStyle>
            <a:lvl1pPr>
              <a:defRPr baseline="0"/>
            </a:lvl1pPr>
          </a:lstStyle>
          <a:p>
            <a:r>
              <a:rPr lang="en-US" dirty="0"/>
              <a:t>Click to insert slide title</a:t>
            </a:r>
          </a:p>
        </p:txBody>
      </p:sp>
      <p:sp>
        <p:nvSpPr>
          <p:cNvPr id="5" name="Text Placeholder 4"/>
          <p:cNvSpPr>
            <a:spLocks noGrp="1"/>
          </p:cNvSpPr>
          <p:nvPr>
            <p:ph type="body" sz="quarter" idx="13" hasCustomPrompt="1"/>
          </p:nvPr>
        </p:nvSpPr>
        <p:spPr>
          <a:xfrm>
            <a:off x="552000" y="990000"/>
            <a:ext cx="11088000" cy="270000"/>
          </a:xfrm>
          <a:prstGeom prst="rect">
            <a:avLst/>
          </a:prstGeom>
        </p:spPr>
        <p:txBody>
          <a:bodyPr tIns="0" rIns="0" bIns="0">
            <a:normAutofit/>
          </a:bodyPr>
          <a:lstStyle>
            <a:lvl1pPr marL="0" indent="0">
              <a:buNone/>
              <a:defRPr sz="1400" b="1">
                <a:solidFill>
                  <a:schemeClr val="accent1"/>
                </a:solidFill>
              </a:defRPr>
            </a:lvl1pPr>
          </a:lstStyle>
          <a:p>
            <a:pPr lvl="0"/>
            <a:r>
              <a:rPr lang="en-US" dirty="0"/>
              <a:t>Click to insert sub-heading</a:t>
            </a:r>
          </a:p>
        </p:txBody>
      </p:sp>
      <p:sp>
        <p:nvSpPr>
          <p:cNvPr id="6" name="Text Placeholder 5"/>
          <p:cNvSpPr>
            <a:spLocks noGrp="1"/>
          </p:cNvSpPr>
          <p:nvPr>
            <p:ph type="body" sz="quarter" idx="17"/>
          </p:nvPr>
        </p:nvSpPr>
        <p:spPr>
          <a:xfrm>
            <a:off x="552000" y="1404000"/>
            <a:ext cx="11088000" cy="4680000"/>
          </a:xfrm>
        </p:spPr>
        <p:txBody>
          <a:bodyPr/>
          <a:lstStyle/>
          <a:p>
            <a:pPr lvl="0"/>
            <a:r>
              <a:rPr lang="en-US"/>
              <a:t>Click to edit Master text styles</a:t>
            </a:r>
          </a:p>
          <a:p>
            <a:pPr lvl="1"/>
            <a:r>
              <a:rPr lang="en-US"/>
              <a:t>Second level</a:t>
            </a:r>
          </a:p>
          <a:p>
            <a:pPr lvl="2"/>
            <a:r>
              <a:rPr lang="en-US"/>
              <a:t>Third level</a:t>
            </a:r>
          </a:p>
        </p:txBody>
      </p:sp>
      <p:sp>
        <p:nvSpPr>
          <p:cNvPr id="7" name="Text Placeholder 12"/>
          <p:cNvSpPr>
            <a:spLocks noGrp="1"/>
          </p:cNvSpPr>
          <p:nvPr>
            <p:ph type="body" sz="quarter" idx="16" hasCustomPrompt="1"/>
          </p:nvPr>
        </p:nvSpPr>
        <p:spPr>
          <a:xfrm>
            <a:off x="552000" y="6264000"/>
            <a:ext cx="10560000" cy="432000"/>
          </a:xfrm>
          <a:prstGeom prst="rect">
            <a:avLst/>
          </a:prstGeom>
        </p:spPr>
        <p:txBody>
          <a:bodyPr>
            <a:normAutofit/>
          </a:bodyPr>
          <a:lstStyle>
            <a:lvl1pPr marL="0" indent="0">
              <a:buNone/>
              <a:defRPr sz="900"/>
            </a:lvl1pPr>
          </a:lstStyle>
          <a:p>
            <a:pPr lvl="0"/>
            <a:r>
              <a:rPr lang="en-US" dirty="0"/>
              <a:t>Source: Click to insert footnote or source</a:t>
            </a:r>
          </a:p>
        </p:txBody>
      </p:sp>
    </p:spTree>
    <p:extLst>
      <p:ext uri="{BB962C8B-B14F-4D97-AF65-F5344CB8AC3E}">
        <p14:creationId xmlns:p14="http://schemas.microsoft.com/office/powerpoint/2010/main" val="366639166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ontent with One Line Hea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522000"/>
            <a:ext cx="11088000" cy="468000"/>
          </a:xfrm>
        </p:spPr>
        <p:txBody>
          <a:bodyPr anchor="b" anchorCtr="0"/>
          <a:lstStyle>
            <a:lvl1pPr>
              <a:defRPr baseline="0"/>
            </a:lvl1pPr>
          </a:lstStyle>
          <a:p>
            <a:r>
              <a:rPr lang="en-US" dirty="0"/>
              <a:t>Click to insert slide title</a:t>
            </a:r>
          </a:p>
        </p:txBody>
      </p:sp>
      <p:sp>
        <p:nvSpPr>
          <p:cNvPr id="13" name="Text Placeholder 12"/>
          <p:cNvSpPr>
            <a:spLocks noGrp="1"/>
          </p:cNvSpPr>
          <p:nvPr>
            <p:ph type="body" sz="quarter" idx="16" hasCustomPrompt="1"/>
          </p:nvPr>
        </p:nvSpPr>
        <p:spPr>
          <a:xfrm>
            <a:off x="552000" y="6264000"/>
            <a:ext cx="10560000" cy="432000"/>
          </a:xfrm>
          <a:prstGeom prst="rect">
            <a:avLst/>
          </a:prstGeom>
        </p:spPr>
        <p:txBody>
          <a:bodyPr>
            <a:normAutofit/>
          </a:bodyPr>
          <a:lstStyle>
            <a:lvl1pPr marL="0" indent="0">
              <a:buNone/>
              <a:defRPr sz="900"/>
            </a:lvl1pPr>
          </a:lstStyle>
          <a:p>
            <a:pPr lvl="0"/>
            <a:r>
              <a:rPr lang="en-US" dirty="0"/>
              <a:t>Source: Click to insert footnote or source</a:t>
            </a:r>
          </a:p>
        </p:txBody>
      </p:sp>
      <p:sp>
        <p:nvSpPr>
          <p:cNvPr id="6" name="Text Placeholder 5"/>
          <p:cNvSpPr>
            <a:spLocks noGrp="1"/>
          </p:cNvSpPr>
          <p:nvPr>
            <p:ph type="body" sz="quarter" idx="17"/>
          </p:nvPr>
        </p:nvSpPr>
        <p:spPr>
          <a:xfrm>
            <a:off x="552000" y="1404000"/>
            <a:ext cx="11088000" cy="4680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91932729"/>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7_Thank You and Conclus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2945936" y="3516879"/>
            <a:ext cx="6241512" cy="615553"/>
          </a:xfrm>
        </p:spPr>
        <p:txBody>
          <a:bodyPr wrap="square" lIns="0" tIns="0" rIns="0" bIns="0">
            <a:spAutoFit/>
          </a:bodyPr>
          <a:lstStyle>
            <a:lvl1pPr algn="ctr">
              <a:defRPr sz="4000" b="1" cap="all" baseline="0">
                <a:solidFill>
                  <a:schemeClr val="bg1"/>
                </a:solidFill>
              </a:defRPr>
            </a:lvl1pPr>
          </a:lstStyle>
          <a:p>
            <a:r>
              <a:rPr lang="en-US" dirty="0"/>
              <a:t>Thank you</a:t>
            </a:r>
          </a:p>
        </p:txBody>
      </p:sp>
      <p:pic>
        <p:nvPicPr>
          <p:cNvPr id="5" name="Picture 4" descr="Anglo_America_Logo_Top_Lef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3592576" cy="880872"/>
          </a:xfrm>
          <a:prstGeom prst="rect">
            <a:avLst/>
          </a:prstGeom>
        </p:spPr>
      </p:pic>
      <p:pic>
        <p:nvPicPr>
          <p:cNvPr id="6" name="Picture 5" descr="BU__Kumba_Iron_Ore_Top_Right.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85248" y="0"/>
            <a:ext cx="2206752" cy="722376"/>
          </a:xfrm>
          <a:prstGeom prst="rect">
            <a:avLst/>
          </a:prstGeom>
        </p:spPr>
      </p:pic>
    </p:spTree>
    <p:extLst>
      <p:ext uri="{BB962C8B-B14F-4D97-AF65-F5344CB8AC3E}">
        <p14:creationId xmlns:p14="http://schemas.microsoft.com/office/powerpoint/2010/main" val="125411974"/>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1B21-7FE6-4FF0-9058-7FDFD6C79A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8F534-8CD6-4EE0-A685-5AA9238FFFA4}"/>
              </a:ext>
            </a:extLst>
          </p:cNvPr>
          <p:cNvSpPr>
            <a:spLocks noGrp="1"/>
          </p:cNvSpPr>
          <p:nvPr>
            <p:ph type="body" idx="1"/>
          </p:nvPr>
        </p:nvSpPr>
        <p:spPr>
          <a:xfrm>
            <a:off x="839788" y="1681163"/>
            <a:ext cx="5157787" cy="823912"/>
          </a:xfrm>
        </p:spPr>
        <p:txBody>
          <a:bodyPr anchor="b"/>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F51757E-79C3-4B8A-846D-A0FCED94BC9F}"/>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C38248F-4058-44A7-947B-00D5CA569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FE415CA-5840-4264-A554-A3E230E3C680}"/>
              </a:ext>
            </a:extLst>
          </p:cNvPr>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4D821CD-286D-4A47-AF91-D6B60414A021}"/>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8" name="Footer Placeholder 7">
            <a:extLst>
              <a:ext uri="{FF2B5EF4-FFF2-40B4-BE49-F238E27FC236}">
                <a16:creationId xmlns:a16="http://schemas.microsoft.com/office/drawing/2014/main" id="{0E3E5A8C-769C-4DF9-88C3-0028EFD6A2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227076D-20C5-4C02-A2A9-897BE98B6153}"/>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18186207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9E6D-AFBC-1F53-9836-2A34FC859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E9A617-19C6-99B0-87B4-6EE88FA885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829F65-5ED5-C3AA-EE3A-D2BBA3627BE1}"/>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5" name="Footer Placeholder 4">
            <a:extLst>
              <a:ext uri="{FF2B5EF4-FFF2-40B4-BE49-F238E27FC236}">
                <a16:creationId xmlns:a16="http://schemas.microsoft.com/office/drawing/2014/main" id="{AFCAD92A-EC62-AA00-C28D-6933BACDD7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16C98E-CD2F-C91A-3CFF-C2CD879EDBA5}"/>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136877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46B2-A2A4-290E-0092-D44E48707A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8BA21-9077-009C-AF72-7A11439F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B76E2-00EB-9F4F-BACC-58394CC4DE33}"/>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5" name="Footer Placeholder 4">
            <a:extLst>
              <a:ext uri="{FF2B5EF4-FFF2-40B4-BE49-F238E27FC236}">
                <a16:creationId xmlns:a16="http://schemas.microsoft.com/office/drawing/2014/main" id="{DBDE1537-666E-1113-B9F9-F80B345795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7B1F8C-B434-2D2C-78FB-52C66A672678}"/>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70936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A90D-91E0-2552-611F-4DADA42F6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4E600-B5A5-0D1D-AB74-2D0BFA8E8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CA33C7-2670-8C80-B25E-942922D72CB2}"/>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5" name="Footer Placeholder 4">
            <a:extLst>
              <a:ext uri="{FF2B5EF4-FFF2-40B4-BE49-F238E27FC236}">
                <a16:creationId xmlns:a16="http://schemas.microsoft.com/office/drawing/2014/main" id="{04401D2A-FAE1-1510-F34B-226FBB57E8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FA944D-E8D6-F4BD-EE68-54CD64067858}"/>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1694387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ED4C-F3F5-9227-7446-13EE0C220C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FEF04-AD2B-CACB-2F5B-AD74286AAD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10543-C3BF-85AB-C6AF-ACB601A8F0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C55CBC-B73E-D275-12B3-32ABD1557C24}"/>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6" name="Footer Placeholder 5">
            <a:extLst>
              <a:ext uri="{FF2B5EF4-FFF2-40B4-BE49-F238E27FC236}">
                <a16:creationId xmlns:a16="http://schemas.microsoft.com/office/drawing/2014/main" id="{904CEA13-4908-9369-F626-9680761E19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C8D822-C618-FF6B-1673-9D767B0974D3}"/>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3107071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E32F-E557-EE60-88C0-E2CA0BF889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B8066E-26AA-0057-22CA-70EC5208E8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DDE2-01F2-ABCC-72B5-15356BBB20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1F48D-BA8C-5716-3F5E-CD6BA466D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633B0B-3E0B-1D93-5B8D-E0A7F194B8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149A69-BBD3-BED8-455C-D8C62422D322}"/>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8" name="Footer Placeholder 7">
            <a:extLst>
              <a:ext uri="{FF2B5EF4-FFF2-40B4-BE49-F238E27FC236}">
                <a16:creationId xmlns:a16="http://schemas.microsoft.com/office/drawing/2014/main" id="{63A0BD4C-C816-68A5-5BC2-C886C6535A3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165CE5-D244-83DD-A2AC-A7B8ABC10CBF}"/>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1757842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C882-26BD-9720-1B3D-9DD4C6D67B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F84B6F-83A0-74E4-4667-3536DF000EE9}"/>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4" name="Footer Placeholder 3">
            <a:extLst>
              <a:ext uri="{FF2B5EF4-FFF2-40B4-BE49-F238E27FC236}">
                <a16:creationId xmlns:a16="http://schemas.microsoft.com/office/drawing/2014/main" id="{E6861634-3A40-253D-F337-BF8A7E3126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834CF0-8668-C591-EA2A-9F9090ADEE3C}"/>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3368918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7EC0B-37AD-E620-36E7-54CF750C53E0}"/>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3" name="Footer Placeholder 2">
            <a:extLst>
              <a:ext uri="{FF2B5EF4-FFF2-40B4-BE49-F238E27FC236}">
                <a16:creationId xmlns:a16="http://schemas.microsoft.com/office/drawing/2014/main" id="{EF58624A-75B4-5763-A6CB-595C96CDF1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FC2C314-A98C-7FC5-4CA6-9EBC10C88456}"/>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3000437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2DBC-5722-E4A1-5289-78488BF83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5A23D9-FB7F-1A80-13DC-826CEB583E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28D687-1D69-DDBA-E9DD-FDFEAF933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03BC6-0498-197A-CE08-93EA8D113EEF}"/>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6" name="Footer Placeholder 5">
            <a:extLst>
              <a:ext uri="{FF2B5EF4-FFF2-40B4-BE49-F238E27FC236}">
                <a16:creationId xmlns:a16="http://schemas.microsoft.com/office/drawing/2014/main" id="{58283661-BFBB-9344-7AED-2FA7203479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B54324-E924-731C-91EB-573182B438FA}"/>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1137567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45EB-1B46-45F0-6CA7-0248D5894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5B5938-A630-AFDF-AA03-F182ECDC4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66E27AC-C64E-78A5-16A9-CD624CABF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F03D6-49C6-C52C-C4CA-83676DD7B1B0}"/>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6" name="Footer Placeholder 5">
            <a:extLst>
              <a:ext uri="{FF2B5EF4-FFF2-40B4-BE49-F238E27FC236}">
                <a16:creationId xmlns:a16="http://schemas.microsoft.com/office/drawing/2014/main" id="{E463A879-A4B9-D2F8-2919-3B853A0785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09F20F-768B-4E48-5003-646C83731AC8}"/>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2979912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8DB6F-5B48-DCFE-3B22-7E4BD8ADDF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FFB88-595B-F0B1-1FB5-C3A4F562C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B07E2-B1C0-CF0F-31E0-F294459949A8}"/>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5" name="Footer Placeholder 4">
            <a:extLst>
              <a:ext uri="{FF2B5EF4-FFF2-40B4-BE49-F238E27FC236}">
                <a16:creationId xmlns:a16="http://schemas.microsoft.com/office/drawing/2014/main" id="{1ACED269-17EF-8555-EBB2-318A95D4FE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358FF8-C103-D5F8-D5AD-D7A00BA4922E}"/>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178032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5F3A-25D1-4522-8EC1-468464B4E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E609C7-41B8-40B4-B357-7AFC3B8DFA43}"/>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4" name="Footer Placeholder 3">
            <a:extLst>
              <a:ext uri="{FF2B5EF4-FFF2-40B4-BE49-F238E27FC236}">
                <a16:creationId xmlns:a16="http://schemas.microsoft.com/office/drawing/2014/main" id="{382A4C82-2BC6-417C-8136-30ABEE5812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85CE16-5215-42CA-B8F8-3622D1BD664E}"/>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1768815244"/>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B3296-A071-0A94-605C-04F4903EF9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858995-CDDB-51E8-C242-C586BDE25A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00AE5-F840-DC75-0D02-E5966355839B}"/>
              </a:ext>
            </a:extLst>
          </p:cNvPr>
          <p:cNvSpPr>
            <a:spLocks noGrp="1"/>
          </p:cNvSpPr>
          <p:nvPr>
            <p:ph type="dt" sz="half" idx="10"/>
          </p:nvPr>
        </p:nvSpPr>
        <p:spPr/>
        <p:txBody>
          <a:bodyPr/>
          <a:lstStyle/>
          <a:p>
            <a:fld id="{077CE0D3-DA33-4470-8D14-F73FF22DF91A}" type="datetimeFigureOut">
              <a:rPr lang="en-US" smtClean="0"/>
              <a:t>1/9/2024</a:t>
            </a:fld>
            <a:endParaRPr lang="en-US" dirty="0"/>
          </a:p>
        </p:txBody>
      </p:sp>
      <p:sp>
        <p:nvSpPr>
          <p:cNvPr id="5" name="Footer Placeholder 4">
            <a:extLst>
              <a:ext uri="{FF2B5EF4-FFF2-40B4-BE49-F238E27FC236}">
                <a16:creationId xmlns:a16="http://schemas.microsoft.com/office/drawing/2014/main" id="{D4755570-EA0A-88F7-DF79-ECE28373E2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80E0C9-CE6D-AB53-9590-262D67217A11}"/>
              </a:ext>
            </a:extLst>
          </p:cNvPr>
          <p:cNvSpPr>
            <a:spLocks noGrp="1"/>
          </p:cNvSpPr>
          <p:nvPr>
            <p:ph type="sldNum" sz="quarter" idx="12"/>
          </p:nvPr>
        </p:nvSpPr>
        <p:spPr/>
        <p:txBody>
          <a:bodyPr/>
          <a:lstStyle/>
          <a:p>
            <a:fld id="{7D653D8E-CAE4-4A46-9CE2-72436B5F78B8}" type="slidenum">
              <a:rPr lang="en-US" smtClean="0"/>
              <a:t>‹#›</a:t>
            </a:fld>
            <a:endParaRPr lang="en-US" dirty="0"/>
          </a:p>
        </p:txBody>
      </p:sp>
    </p:spTree>
    <p:extLst>
      <p:ext uri="{BB962C8B-B14F-4D97-AF65-F5344CB8AC3E}">
        <p14:creationId xmlns:p14="http://schemas.microsoft.com/office/powerpoint/2010/main" val="35788863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C4F6E-7220-D649-9554-D0539F5C3D84}"/>
              </a:ext>
            </a:extLst>
          </p:cNvPr>
          <p:cNvSpPr/>
          <p:nvPr userDrawn="1"/>
        </p:nvSpPr>
        <p:spPr>
          <a:xfrm>
            <a:off x="-1"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sp>
        <p:nvSpPr>
          <p:cNvPr id="3" name="Picture Placeholder 2">
            <a:extLst>
              <a:ext uri="{FF2B5EF4-FFF2-40B4-BE49-F238E27FC236}">
                <a16:creationId xmlns:a16="http://schemas.microsoft.com/office/drawing/2014/main" id="{4818CFFB-1769-5444-A6CD-31BE09FB0644}"/>
              </a:ext>
            </a:extLst>
          </p:cNvPr>
          <p:cNvSpPr>
            <a:spLocks noGrp="1"/>
          </p:cNvSpPr>
          <p:nvPr>
            <p:ph type="pic" sz="quarter" idx="18"/>
          </p:nvPr>
        </p:nvSpPr>
        <p:spPr>
          <a:xfrm>
            <a:off x="0" y="0"/>
            <a:ext cx="12192000" cy="6858000"/>
          </a:xfrm>
        </p:spPr>
        <p:txBody>
          <a:bodyPr/>
          <a:lstStyle/>
          <a:p>
            <a:endParaRPr lang="en-US" dirty="0"/>
          </a:p>
        </p:txBody>
      </p:sp>
      <p:sp>
        <p:nvSpPr>
          <p:cNvPr id="19" name="Text Placeholder 18">
            <a:extLst>
              <a:ext uri="{FF2B5EF4-FFF2-40B4-BE49-F238E27FC236}">
                <a16:creationId xmlns:a16="http://schemas.microsoft.com/office/drawing/2014/main" id="{5C26B636-95A2-2349-976B-2F5A5884FE3D}"/>
              </a:ext>
            </a:extLst>
          </p:cNvPr>
          <p:cNvSpPr>
            <a:spLocks noGrp="1"/>
          </p:cNvSpPr>
          <p:nvPr>
            <p:ph type="body" sz="quarter" idx="15" hasCustomPrompt="1"/>
          </p:nvPr>
        </p:nvSpPr>
        <p:spPr>
          <a:xfrm>
            <a:off x="613176" y="3641725"/>
            <a:ext cx="10965644" cy="836723"/>
          </a:xfrm>
        </p:spPr>
        <p:txBody>
          <a:bodyPr anchor="b">
            <a:normAutofit/>
          </a:bodyPr>
          <a:lstStyle>
            <a:lvl1pPr marL="0" indent="0">
              <a:buNone/>
              <a:defRPr sz="6000" b="1">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Client Name</a:t>
            </a:r>
          </a:p>
        </p:txBody>
      </p:sp>
      <p:sp>
        <p:nvSpPr>
          <p:cNvPr id="30" name="Text Placeholder 18">
            <a:extLst>
              <a:ext uri="{FF2B5EF4-FFF2-40B4-BE49-F238E27FC236}">
                <a16:creationId xmlns:a16="http://schemas.microsoft.com/office/drawing/2014/main" id="{73E3EB09-17AE-244E-8E09-872B44C2FF93}"/>
              </a:ext>
            </a:extLst>
          </p:cNvPr>
          <p:cNvSpPr>
            <a:spLocks noGrp="1"/>
          </p:cNvSpPr>
          <p:nvPr>
            <p:ph type="body" sz="quarter" idx="16" hasCustomPrompt="1"/>
          </p:nvPr>
        </p:nvSpPr>
        <p:spPr>
          <a:xfrm>
            <a:off x="613176" y="4488217"/>
            <a:ext cx="10965644" cy="836723"/>
          </a:xfrm>
        </p:spPr>
        <p:txBody>
          <a:bodyPr anchor="t">
            <a:normAutofit/>
          </a:bodyPr>
          <a:lstStyle>
            <a:lvl1pPr marL="0" indent="0">
              <a:buNone/>
              <a:defRPr sz="6000" b="1">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Presentation Title Page</a:t>
            </a:r>
          </a:p>
        </p:txBody>
      </p:sp>
      <p:sp>
        <p:nvSpPr>
          <p:cNvPr id="31" name="Text Placeholder 18">
            <a:extLst>
              <a:ext uri="{FF2B5EF4-FFF2-40B4-BE49-F238E27FC236}">
                <a16:creationId xmlns:a16="http://schemas.microsoft.com/office/drawing/2014/main" id="{F7E719A8-20EF-6849-9E76-4BBD4DFCF50D}"/>
              </a:ext>
            </a:extLst>
          </p:cNvPr>
          <p:cNvSpPr>
            <a:spLocks noGrp="1"/>
          </p:cNvSpPr>
          <p:nvPr>
            <p:ph type="body" sz="quarter" idx="17" hasCustomPrompt="1"/>
          </p:nvPr>
        </p:nvSpPr>
        <p:spPr>
          <a:xfrm>
            <a:off x="716680" y="5345097"/>
            <a:ext cx="5379320" cy="421804"/>
          </a:xfrm>
        </p:spPr>
        <p:txBody>
          <a:bodyPr anchor="t">
            <a:normAutofit/>
          </a:bodyPr>
          <a:lstStyle>
            <a:lvl1pPr marL="0" indent="0">
              <a:lnSpc>
                <a:spcPct val="100000"/>
              </a:lnSpc>
              <a:spcBef>
                <a:spcPts val="0"/>
              </a:spcBef>
              <a:buNone/>
              <a:defRPr sz="1600" b="1" spc="30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JANUARY 1, 2021</a:t>
            </a:r>
          </a:p>
        </p:txBody>
      </p:sp>
      <p:sp>
        <p:nvSpPr>
          <p:cNvPr id="8" name="Text Placeholder 18">
            <a:extLst>
              <a:ext uri="{FF2B5EF4-FFF2-40B4-BE49-F238E27FC236}">
                <a16:creationId xmlns:a16="http://schemas.microsoft.com/office/drawing/2014/main" id="{93B028DE-0CDB-5BAB-E775-F26E424D81C6}"/>
              </a:ext>
            </a:extLst>
          </p:cNvPr>
          <p:cNvSpPr>
            <a:spLocks noGrp="1"/>
          </p:cNvSpPr>
          <p:nvPr>
            <p:ph type="body" sz="quarter" idx="19" hasCustomPrompt="1"/>
          </p:nvPr>
        </p:nvSpPr>
        <p:spPr>
          <a:xfrm>
            <a:off x="716680" y="5890646"/>
            <a:ext cx="5379320" cy="421804"/>
          </a:xfrm>
        </p:spPr>
        <p:txBody>
          <a:bodyPr anchor="t">
            <a:normAutofit/>
          </a:bodyPr>
          <a:lstStyle>
            <a:lvl1pPr marL="0" indent="0">
              <a:lnSpc>
                <a:spcPct val="100000"/>
              </a:lnSpc>
              <a:spcBef>
                <a:spcPts val="0"/>
              </a:spcBef>
              <a:buNone/>
              <a:defRPr sz="1600" b="1" spc="30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JANUARY 1, 2021</a:t>
            </a:r>
          </a:p>
        </p:txBody>
      </p:sp>
    </p:spTree>
    <p:extLst>
      <p:ext uri="{BB962C8B-B14F-4D97-AF65-F5344CB8AC3E}">
        <p14:creationId xmlns:p14="http://schemas.microsoft.com/office/powerpoint/2010/main" val="23513867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30">
                                            <p:txEl>
                                              <p:pRg st="0" end="0"/>
                                            </p:txEl>
                                          </p:spTgt>
                                        </p:tgtEl>
                                        <p:attrNameLst>
                                          <p:attrName>style.visibility</p:attrName>
                                        </p:attrNameLst>
                                      </p:cBhvr>
                                      <p:to>
                                        <p:strVal val="visible"/>
                                      </p:to>
                                    </p:set>
                                    <p:animEffect transition="in" filter="fade">
                                      <p:cBhvr>
                                        <p:cTn id="10" dur="500"/>
                                        <p:tgtEl>
                                          <p:spTgt spid="30">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500"/>
                                        <p:tgtEl>
                                          <p:spTgt spid="31">
                                            <p:txEl>
                                              <p:pRg st="0" end="0"/>
                                            </p:txEl>
                                          </p:spTgt>
                                        </p:tgtEl>
                                      </p:cBhvr>
                                    </p:animEffect>
                                  </p:childTnLst>
                                </p:cTn>
                              </p:par>
                            </p:childTnLst>
                          </p:cTn>
                        </p:par>
                        <p:par>
                          <p:cTn id="15" fill="hold">
                            <p:stCondLst>
                              <p:cond delay="26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0" grpId="0" build="p">
        <p:tmplLst>
          <p:tmpl lvl="1">
            <p:tnLst>
              <p:par>
                <p:cTn presetID="10" presetClass="entr" presetSubtype="0" fill="hold" nodeType="withEffect">
                  <p:stCondLst>
                    <p:cond delay="0"/>
                  </p:stCondLst>
                  <p:iterate type="lt">
                    <p:tmPct val="10000"/>
                  </p:iterate>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8" grpId="0" build="p">
        <p:tmplLst>
          <p:tmpl lvl="1">
            <p:tnLst>
              <p:par>
                <p:cTn presetID="10" presetClass="entr" presetSubtype="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2340037"/>
            <a:ext cx="11125200" cy="139576"/>
          </a:xfrm>
          <a:prstGeom prst="rect">
            <a:avLst/>
          </a:prstGeom>
        </p:spPr>
      </p:pic>
      <p:cxnSp>
        <p:nvCxnSpPr>
          <p:cNvPr id="11" name="Straight Connector 10"/>
          <p:cNvCxnSpPr/>
          <p:nvPr/>
        </p:nvCxnSpPr>
        <p:spPr>
          <a:xfrm>
            <a:off x="533400" y="2200461"/>
            <a:ext cx="11125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AAA3B2D9-E2F5-8E4F-8B55-EE20DEC947AC}"/>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25" name="Rectangle 24">
            <a:extLst>
              <a:ext uri="{FF2B5EF4-FFF2-40B4-BE49-F238E27FC236}">
                <a16:creationId xmlns:a16="http://schemas.microsoft.com/office/drawing/2014/main" id="{40A30706-EBC8-1947-8E0E-F3C10E47C250}"/>
              </a:ext>
            </a:extLst>
          </p:cNvPr>
          <p:cNvSpPr/>
          <p:nvPr userDrawn="1"/>
        </p:nvSpPr>
        <p:spPr>
          <a:xfrm>
            <a:off x="4765056" y="1639493"/>
            <a:ext cx="7426944" cy="42764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latin typeface="Calibri Light" panose="020F0302020204030204" pitchFamily="34" charset="0"/>
            </a:endParaRPr>
          </a:p>
        </p:txBody>
      </p:sp>
      <p:sp>
        <p:nvSpPr>
          <p:cNvPr id="10" name="Picture Placeholder 9">
            <a:extLst>
              <a:ext uri="{FF2B5EF4-FFF2-40B4-BE49-F238E27FC236}">
                <a16:creationId xmlns:a16="http://schemas.microsoft.com/office/drawing/2014/main" id="{20FC20AA-3231-BD44-9599-7BE9580D785E}"/>
              </a:ext>
            </a:extLst>
          </p:cNvPr>
          <p:cNvSpPr>
            <a:spLocks noGrp="1"/>
          </p:cNvSpPr>
          <p:nvPr>
            <p:ph type="pic" sz="quarter" idx="10"/>
          </p:nvPr>
        </p:nvSpPr>
        <p:spPr>
          <a:xfrm>
            <a:off x="1" y="1639493"/>
            <a:ext cx="4765056" cy="4276414"/>
          </a:xfrm>
          <a:prstGeom prst="rect">
            <a:avLst/>
          </a:prstGeom>
          <a:solidFill>
            <a:schemeClr val="tx1">
              <a:lumMod val="20000"/>
              <a:lumOff val="80000"/>
            </a:schemeClr>
          </a:solidFill>
        </p:spPr>
        <p:txBody>
          <a:bodyPr anchor="t">
            <a:normAutofit/>
          </a:bodyPr>
          <a:lstStyle>
            <a:lvl1pPr marL="0" indent="0">
              <a:buFontTx/>
              <a:buNone/>
              <a:defRPr sz="1200"/>
            </a:lvl1pPr>
          </a:lstStyle>
          <a:p>
            <a:endParaRPr lang="en-US" dirty="0"/>
          </a:p>
        </p:txBody>
      </p:sp>
      <p:sp>
        <p:nvSpPr>
          <p:cNvPr id="16" name="Rectangle 15">
            <a:extLst>
              <a:ext uri="{FF2B5EF4-FFF2-40B4-BE49-F238E27FC236}">
                <a16:creationId xmlns:a16="http://schemas.microsoft.com/office/drawing/2014/main" id="{ECF4C81B-A7F8-D84F-B063-2DFAA1B9171C}"/>
              </a:ext>
            </a:extLst>
          </p:cNvPr>
          <p:cNvSpPr/>
          <p:nvPr/>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7" name="Text Placeholder 18">
            <a:extLst>
              <a:ext uri="{FF2B5EF4-FFF2-40B4-BE49-F238E27FC236}">
                <a16:creationId xmlns:a16="http://schemas.microsoft.com/office/drawing/2014/main" id="{C6E29B57-DB91-C346-9B65-1C49AABD8F0C}"/>
              </a:ext>
            </a:extLst>
          </p:cNvPr>
          <p:cNvSpPr>
            <a:spLocks noGrp="1"/>
          </p:cNvSpPr>
          <p:nvPr>
            <p:ph type="body" sz="quarter" idx="16"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Table of Contents</a:t>
            </a:r>
          </a:p>
        </p:txBody>
      </p:sp>
      <p:sp>
        <p:nvSpPr>
          <p:cNvPr id="18" name="Text Placeholder 18">
            <a:extLst>
              <a:ext uri="{FF2B5EF4-FFF2-40B4-BE49-F238E27FC236}">
                <a16:creationId xmlns:a16="http://schemas.microsoft.com/office/drawing/2014/main" id="{5FCABA0E-CC5B-C84C-B5D1-552A88C79A91}"/>
              </a:ext>
            </a:extLst>
          </p:cNvPr>
          <p:cNvSpPr>
            <a:spLocks noGrp="1"/>
          </p:cNvSpPr>
          <p:nvPr>
            <p:ph type="body" sz="quarter" idx="17"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5" name="Text Placeholder 4">
            <a:extLst>
              <a:ext uri="{FF2B5EF4-FFF2-40B4-BE49-F238E27FC236}">
                <a16:creationId xmlns:a16="http://schemas.microsoft.com/office/drawing/2014/main" id="{03DD4E2E-B2C9-014D-BACC-BCE0F11057BC}"/>
              </a:ext>
            </a:extLst>
          </p:cNvPr>
          <p:cNvSpPr>
            <a:spLocks noGrp="1"/>
          </p:cNvSpPr>
          <p:nvPr>
            <p:ph type="body" sz="quarter" idx="18" hasCustomPrompt="1"/>
          </p:nvPr>
        </p:nvSpPr>
        <p:spPr>
          <a:xfrm>
            <a:off x="5175250" y="1872913"/>
            <a:ext cx="7016750" cy="4042994"/>
          </a:xfrm>
        </p:spPr>
        <p:txBody>
          <a:bodyPr numCol="2">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b="1" baseline="0">
                <a:solidFill>
                  <a:schemeClr val="bg2"/>
                </a:solidFill>
              </a:defRPr>
            </a:lvl1pPr>
            <a:lvl2pPr marL="457200" indent="0">
              <a:buNone/>
              <a:defRPr sz="1400">
                <a:solidFill>
                  <a:schemeClr val="bg2"/>
                </a:solidFill>
              </a:defRPr>
            </a:lvl2pPr>
            <a:lvl3pPr marL="914400" indent="0">
              <a:buNone/>
              <a:defRPr sz="1400">
                <a:solidFill>
                  <a:schemeClr val="bg2"/>
                </a:solidFill>
              </a:defRPr>
            </a:lvl3pPr>
            <a:lvl4pPr marL="1371600" indent="0">
              <a:buNone/>
              <a:defRPr sz="1400">
                <a:solidFill>
                  <a:schemeClr val="bg2"/>
                </a:solidFill>
              </a:defRPr>
            </a:lvl4pPr>
            <a:lvl5pPr marL="1828800" indent="0">
              <a:buNone/>
              <a:defRPr sz="1400">
                <a:solidFill>
                  <a:schemeClr val="bg2"/>
                </a:solidFill>
              </a:defRPr>
            </a:lvl5pPr>
          </a:lstStyle>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Each title will </a:t>
            </a:r>
            <a:br>
              <a:rPr lang="en-US" sz="2400" b="1" dirty="0">
                <a:solidFill>
                  <a:schemeClr val="bg1"/>
                </a:solidFill>
                <a:latin typeface="Calibri" panose="020F0502020204030204" pitchFamily="34" charset="0"/>
                <a:ea typeface="Lato Black" charset="0"/>
                <a:cs typeface="Calibri" panose="020F0502020204030204" pitchFamily="34" charset="0"/>
              </a:rPr>
            </a:br>
            <a:r>
              <a:rPr lang="en-US" sz="2400" b="1" dirty="0">
                <a:solidFill>
                  <a:schemeClr val="bg1"/>
                </a:solidFill>
                <a:latin typeface="Calibri" panose="020F0502020204030204" pitchFamily="34" charset="0"/>
                <a:ea typeface="Lato Black" charset="0"/>
                <a:cs typeface="Calibri" panose="020F0502020204030204" pitchFamily="34" charset="0"/>
              </a:rPr>
              <a:t>link to section  </a:t>
            </a:r>
          </a:p>
          <a:p>
            <a:pPr>
              <a:lnSpc>
                <a:spcPct val="100000"/>
              </a:lnSpc>
            </a:pPr>
            <a:endParaRPr lang="en-US" sz="1400" dirty="0">
              <a:solidFill>
                <a:schemeClr val="bg1"/>
              </a:solidFill>
              <a:latin typeface="Calibri" panose="020F0502020204030204" pitchFamily="34" charset="0"/>
              <a:ea typeface="Lato Black" charset="0"/>
              <a:cs typeface="Calibri" panose="020F0502020204030204" pitchFamily="34" charset="0"/>
            </a:endParaRP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2</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a:lnSpc>
                <a:spcPct val="100000"/>
              </a:lnSpc>
            </a:pPr>
            <a:endParaRPr lang="en-US" sz="1400" dirty="0">
              <a:solidFill>
                <a:schemeClr val="bg1"/>
              </a:solidFill>
              <a:latin typeface="Calibri" panose="020F0502020204030204" pitchFamily="34" charset="0"/>
              <a:ea typeface="Lato Black" charset="0"/>
              <a:cs typeface="Calibri" panose="020F0502020204030204" pitchFamily="34" charset="0"/>
            </a:endParaRP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3</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a:lnSpc>
                <a:spcPct val="100000"/>
              </a:lnSpc>
            </a:pPr>
            <a:endParaRPr lang="en-US" sz="1400" dirty="0">
              <a:solidFill>
                <a:schemeClr val="bg1"/>
              </a:solidFill>
              <a:latin typeface="Calibri" panose="020F0502020204030204" pitchFamily="34" charset="0"/>
              <a:ea typeface="Lato Black" charset="0"/>
              <a:cs typeface="Calibri" panose="020F0502020204030204" pitchFamily="34" charset="0"/>
            </a:endParaRP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4</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a:lnSpc>
                <a:spcPct val="100000"/>
              </a:lnSpc>
            </a:pPr>
            <a:endParaRPr lang="en-US" sz="1400" dirty="0">
              <a:solidFill>
                <a:schemeClr val="bg1"/>
              </a:solidFill>
              <a:latin typeface="Calibri" panose="020F0502020204030204" pitchFamily="34" charset="0"/>
              <a:ea typeface="Lato Black" charset="0"/>
              <a:cs typeface="Calibri" panose="020F0502020204030204" pitchFamily="34" charset="0"/>
            </a:endParaRP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5</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6</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rPr>
              <a:t>Section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rPr>
              <a:t>Title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rPr>
              <a:t>Section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rPr>
              <a:t>Title Here</a:t>
            </a:r>
          </a:p>
          <a:p>
            <a:pPr>
              <a:lnSpc>
                <a:spcPct val="100000"/>
              </a:lnSpc>
            </a:pPr>
            <a:endParaRPr lang="en-US" sz="2400" b="1" dirty="0">
              <a:solidFill>
                <a:schemeClr val="bg1"/>
              </a:solidFill>
              <a:latin typeface="Calibri" panose="020F0502020204030204" pitchFamily="34" charset="0"/>
              <a:ea typeface="Lato Black" charset="0"/>
              <a:cs typeface="Calibri" panose="020F0502020204030204" pitchFamily="34" charset="0"/>
            </a:endParaRPr>
          </a:p>
        </p:txBody>
      </p:sp>
    </p:spTree>
    <p:extLst>
      <p:ext uri="{BB962C8B-B14F-4D97-AF65-F5344CB8AC3E}">
        <p14:creationId xmlns:p14="http://schemas.microsoft.com/office/powerpoint/2010/main" val="3900981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1000"/>
                                        <p:tgtEl>
                                          <p:spTgt spid="18">
                                            <p:txEl>
                                              <p:pRg st="0" end="0"/>
                                            </p:txEl>
                                          </p:spTgt>
                                        </p:tgtEl>
                                      </p:cBhvr>
                                    </p:animEffect>
                                    <p:anim calcmode="lin" valueType="num">
                                      <p:cBhvr>
                                        <p:cTn id="1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8">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900" decel="100000" fill="hold"/>
                                        <p:tgtEl>
                                          <p:spTgt spid="1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P spid="16" grpId="0" animBg="1"/>
      <p:bldP spid="17" grpId="0" build="p">
        <p:tmplLst>
          <p:tmpl lvl="1">
            <p:tnLst>
              <p:par>
                <p:cTn presetID="37" presetClass="entr" presetSubtype="0" fill="hold" nodeType="afterEffect" nodePh="1">
                  <p:stCondLst>
                    <p:cond delay="0"/>
                  </p:stCondLst>
                  <p:iterate type="lt">
                    <p:tmPct val="0"/>
                  </p:iterate>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900" decel="100000" fill="hold"/>
                        <p:tgtEl>
                          <p:spTgt spid="1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build="p">
        <p:tmplLst>
          <p:tmpl lvl="1">
            <p:tnLst>
              <p:par>
                <p:cTn presetID="37"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900" decel="100000" fill="hold"/>
                        <p:tgtEl>
                          <p:spTgt spid="18"/>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tnLst>
          </p:tmpl>
        </p:tmplLst>
      </p:bldP>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lcome Page">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C818F7F-BA33-6343-BE9C-A7C546091FD3}"/>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9" name="Slide Number Placeholder 5">
            <a:extLst>
              <a:ext uri="{FF2B5EF4-FFF2-40B4-BE49-F238E27FC236}">
                <a16:creationId xmlns:a16="http://schemas.microsoft.com/office/drawing/2014/main" id="{99FB0703-427D-B941-B53E-202C5102CDA2}"/>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3" name="Text Placeholder 2">
            <a:extLst>
              <a:ext uri="{FF2B5EF4-FFF2-40B4-BE49-F238E27FC236}">
                <a16:creationId xmlns:a16="http://schemas.microsoft.com/office/drawing/2014/main" id="{A8630046-0752-B945-B191-38D40E7ACFDE}"/>
              </a:ext>
            </a:extLst>
          </p:cNvPr>
          <p:cNvSpPr>
            <a:spLocks noGrp="1"/>
          </p:cNvSpPr>
          <p:nvPr>
            <p:ph type="body" sz="quarter" idx="10" hasCustomPrompt="1"/>
          </p:nvPr>
        </p:nvSpPr>
        <p:spPr>
          <a:xfrm>
            <a:off x="5205413" y="3489990"/>
            <a:ext cx="5657850" cy="2095500"/>
          </a:xfrm>
        </p:spPr>
        <p:txBody>
          <a:bodyPr>
            <a:normAutofit/>
          </a:bodyPr>
          <a:lstStyle>
            <a:lvl1pPr marL="0" indent="0">
              <a:buNone/>
              <a:defRPr sz="1300">
                <a:solidFill>
                  <a:schemeClr val="accent6"/>
                </a:solidFill>
                <a:latin typeface="+mn-lt"/>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dirty="0" err="1"/>
              <a:t>WorkCare</a:t>
            </a:r>
            <a:r>
              <a:rPr lang="en-US" dirty="0"/>
              <a:t> overview and intro </a:t>
            </a:r>
          </a:p>
        </p:txBody>
      </p:sp>
      <p:sp>
        <p:nvSpPr>
          <p:cNvPr id="4" name="Text Placeholder 3">
            <a:extLst>
              <a:ext uri="{FF2B5EF4-FFF2-40B4-BE49-F238E27FC236}">
                <a16:creationId xmlns:a16="http://schemas.microsoft.com/office/drawing/2014/main" id="{9BAAE9AA-529C-914F-942E-BB5C101057F2}"/>
              </a:ext>
            </a:extLst>
          </p:cNvPr>
          <p:cNvSpPr>
            <a:spLocks noGrp="1"/>
          </p:cNvSpPr>
          <p:nvPr>
            <p:ph type="body" sz="quarter" idx="12" hasCustomPrompt="1"/>
          </p:nvPr>
        </p:nvSpPr>
        <p:spPr>
          <a:xfrm>
            <a:off x="5205413" y="3052054"/>
            <a:ext cx="5556250" cy="366713"/>
          </a:xfrm>
        </p:spPr>
        <p:txBody>
          <a:bodyPr>
            <a:noAutofit/>
          </a:bodyPr>
          <a:lstStyle>
            <a:lvl1pPr marL="0" indent="0">
              <a:buNone/>
              <a:defRPr sz="1400" b="1"/>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Welcome! We are </a:t>
            </a:r>
            <a:r>
              <a:rPr lang="en-US" dirty="0" err="1"/>
              <a:t>WorkCare</a:t>
            </a:r>
            <a:r>
              <a:rPr lang="en-US" dirty="0"/>
              <a:t> Inc.</a:t>
            </a:r>
          </a:p>
        </p:txBody>
      </p:sp>
      <p:sp>
        <p:nvSpPr>
          <p:cNvPr id="5" name="Picture Placeholder 4">
            <a:extLst>
              <a:ext uri="{FF2B5EF4-FFF2-40B4-BE49-F238E27FC236}">
                <a16:creationId xmlns:a16="http://schemas.microsoft.com/office/drawing/2014/main" id="{90E5D693-FC82-944D-9837-F71DF7B91339}"/>
              </a:ext>
            </a:extLst>
          </p:cNvPr>
          <p:cNvSpPr>
            <a:spLocks noGrp="1"/>
          </p:cNvSpPr>
          <p:nvPr>
            <p:ph type="pic" sz="quarter" idx="13" hasCustomPrompt="1"/>
          </p:nvPr>
        </p:nvSpPr>
        <p:spPr>
          <a:xfrm>
            <a:off x="821635" y="2846246"/>
            <a:ext cx="3829878" cy="972285"/>
          </a:xfrm>
        </p:spPr>
        <p:txBody>
          <a:bodyPr anchor="ctr">
            <a:normAutofit/>
          </a:bodyPr>
          <a:lstStyle>
            <a:lvl1pPr marL="0" indent="0" algn="ctr">
              <a:buNone/>
              <a:defRPr sz="2000"/>
            </a:lvl1pPr>
          </a:lstStyle>
          <a:p>
            <a:r>
              <a:rPr lang="en-US" dirty="0"/>
              <a:t>WC logo or </a:t>
            </a:r>
            <a:br>
              <a:rPr lang="en-US" dirty="0"/>
            </a:br>
            <a:r>
              <a:rPr lang="en-US" dirty="0"/>
              <a:t>WC Service icon here</a:t>
            </a:r>
          </a:p>
        </p:txBody>
      </p:sp>
      <p:sp>
        <p:nvSpPr>
          <p:cNvPr id="7" name="Picture Placeholder 4">
            <a:extLst>
              <a:ext uri="{FF2B5EF4-FFF2-40B4-BE49-F238E27FC236}">
                <a16:creationId xmlns:a16="http://schemas.microsoft.com/office/drawing/2014/main" id="{7D530F86-D5B0-BF4B-82EA-BC0E0C278D9E}"/>
              </a:ext>
            </a:extLst>
          </p:cNvPr>
          <p:cNvSpPr>
            <a:spLocks noGrp="1"/>
          </p:cNvSpPr>
          <p:nvPr>
            <p:ph type="pic" sz="quarter" idx="14" hasCustomPrompt="1"/>
          </p:nvPr>
        </p:nvSpPr>
        <p:spPr>
          <a:xfrm>
            <a:off x="821635" y="3985933"/>
            <a:ext cx="3829878" cy="972285"/>
          </a:xfrm>
        </p:spPr>
        <p:txBody>
          <a:bodyPr anchor="ctr">
            <a:normAutofit/>
          </a:bodyPr>
          <a:lstStyle>
            <a:lvl1pPr marL="0" indent="0" algn="ctr">
              <a:buNone/>
              <a:defRPr sz="2000" baseline="0"/>
            </a:lvl1pPr>
          </a:lstStyle>
          <a:p>
            <a:r>
              <a:rPr lang="en-US" dirty="0"/>
              <a:t>Client logo here</a:t>
            </a:r>
            <a:br>
              <a:rPr lang="en-US" dirty="0"/>
            </a:br>
            <a:r>
              <a:rPr lang="en-US" dirty="0"/>
              <a:t>if needed</a:t>
            </a:r>
          </a:p>
        </p:txBody>
      </p:sp>
    </p:spTree>
    <p:extLst>
      <p:ext uri="{BB962C8B-B14F-4D97-AF65-F5344CB8AC3E}">
        <p14:creationId xmlns:p14="http://schemas.microsoft.com/office/powerpoint/2010/main" val="42199106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P spid="7"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Intr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2B63B3-E786-AE41-ABD6-75C033799A81}"/>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BD19557B-213C-5845-BE76-DC799FA89079}"/>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solidFill>
                <a:latin typeface="+mj-lt"/>
              </a:defRPr>
            </a:lvl1pPr>
          </a:lstStyle>
          <a:p>
            <a:r>
              <a:rPr lang="en-US" dirty="0"/>
              <a:t>|     </a:t>
            </a:r>
            <a:fld id="{CB68451A-C8BD-42C6-BC49-E309AF2C7EBE}" type="slidenum">
              <a:rPr lang="en-US" smtClean="0"/>
              <a:pPr/>
              <a:t>‹#›</a:t>
            </a:fld>
            <a:endParaRPr lang="en-US" dirty="0"/>
          </a:p>
        </p:txBody>
      </p:sp>
      <p:sp>
        <p:nvSpPr>
          <p:cNvPr id="62" name="Picture Placeholder 61">
            <a:extLst>
              <a:ext uri="{FF2B5EF4-FFF2-40B4-BE49-F238E27FC236}">
                <a16:creationId xmlns:a16="http://schemas.microsoft.com/office/drawing/2014/main" id="{3959E4AF-B951-DF45-8392-CD2CBEBA5028}"/>
              </a:ext>
            </a:extLst>
          </p:cNvPr>
          <p:cNvSpPr>
            <a:spLocks noGrp="1"/>
          </p:cNvSpPr>
          <p:nvPr userDrawn="1">
            <p:ph type="pic" sz="quarter" idx="10"/>
          </p:nvPr>
        </p:nvSpPr>
        <p:spPr>
          <a:xfrm>
            <a:off x="1544213" y="2013800"/>
            <a:ext cx="1645920" cy="1645920"/>
          </a:xfrm>
          <a:prstGeom prst="ellipse">
            <a:avLst/>
          </a:prstGeom>
          <a:ln>
            <a:solidFill>
              <a:schemeClr val="tx1">
                <a:lumMod val="20000"/>
                <a:lumOff val="80000"/>
              </a:schemeClr>
            </a:solidFill>
          </a:ln>
        </p:spPr>
        <p:txBody>
          <a:bodyPr>
            <a:noAutofit/>
          </a:bodyPr>
          <a:lstStyle>
            <a:lvl1pPr marL="0" indent="0">
              <a:buNone/>
              <a:defRPr sz="1200"/>
            </a:lvl1pPr>
          </a:lstStyle>
          <a:p>
            <a:endParaRPr lang="en-US" dirty="0"/>
          </a:p>
        </p:txBody>
      </p:sp>
      <p:sp>
        <p:nvSpPr>
          <p:cNvPr id="64" name="Picture Placeholder 61">
            <a:extLst>
              <a:ext uri="{FF2B5EF4-FFF2-40B4-BE49-F238E27FC236}">
                <a16:creationId xmlns:a16="http://schemas.microsoft.com/office/drawing/2014/main" id="{B1409AD0-EB52-1F40-91F0-FA56C25F9E08}"/>
              </a:ext>
            </a:extLst>
          </p:cNvPr>
          <p:cNvSpPr>
            <a:spLocks noGrp="1"/>
          </p:cNvSpPr>
          <p:nvPr userDrawn="1">
            <p:ph type="pic" sz="quarter" idx="11"/>
          </p:nvPr>
        </p:nvSpPr>
        <p:spPr>
          <a:xfrm>
            <a:off x="3998553" y="2013800"/>
            <a:ext cx="1645920" cy="1645920"/>
          </a:xfrm>
          <a:prstGeom prst="ellipse">
            <a:avLst/>
          </a:prstGeom>
          <a:ln>
            <a:solidFill>
              <a:schemeClr val="tx1">
                <a:lumMod val="20000"/>
                <a:lumOff val="80000"/>
              </a:schemeClr>
            </a:solidFill>
          </a:ln>
        </p:spPr>
        <p:txBody>
          <a:bodyPr>
            <a:noAutofit/>
          </a:bodyPr>
          <a:lstStyle>
            <a:lvl1pPr marL="0" indent="0">
              <a:buNone/>
              <a:defRPr sz="1200"/>
            </a:lvl1pPr>
          </a:lstStyle>
          <a:p>
            <a:endParaRPr lang="en-US" dirty="0"/>
          </a:p>
        </p:txBody>
      </p:sp>
      <p:sp>
        <p:nvSpPr>
          <p:cNvPr id="65" name="Picture Placeholder 61">
            <a:extLst>
              <a:ext uri="{FF2B5EF4-FFF2-40B4-BE49-F238E27FC236}">
                <a16:creationId xmlns:a16="http://schemas.microsoft.com/office/drawing/2014/main" id="{6A619687-6B14-D94F-BC76-E594E5C4F929}"/>
              </a:ext>
            </a:extLst>
          </p:cNvPr>
          <p:cNvSpPr>
            <a:spLocks noGrp="1"/>
          </p:cNvSpPr>
          <p:nvPr userDrawn="1">
            <p:ph type="pic" sz="quarter" idx="12"/>
          </p:nvPr>
        </p:nvSpPr>
        <p:spPr>
          <a:xfrm>
            <a:off x="6452893" y="2013800"/>
            <a:ext cx="1645920" cy="1645920"/>
          </a:xfrm>
          <a:prstGeom prst="ellipse">
            <a:avLst/>
          </a:prstGeom>
          <a:ln>
            <a:solidFill>
              <a:schemeClr val="tx1">
                <a:lumMod val="20000"/>
                <a:lumOff val="80000"/>
              </a:schemeClr>
            </a:solidFill>
          </a:ln>
        </p:spPr>
        <p:txBody>
          <a:bodyPr>
            <a:noAutofit/>
          </a:bodyPr>
          <a:lstStyle>
            <a:lvl1pPr marL="0" indent="0">
              <a:buNone/>
              <a:defRPr sz="1200"/>
            </a:lvl1pPr>
          </a:lstStyle>
          <a:p>
            <a:endParaRPr lang="en-US" dirty="0"/>
          </a:p>
        </p:txBody>
      </p:sp>
      <p:sp>
        <p:nvSpPr>
          <p:cNvPr id="66" name="Picture Placeholder 61">
            <a:extLst>
              <a:ext uri="{FF2B5EF4-FFF2-40B4-BE49-F238E27FC236}">
                <a16:creationId xmlns:a16="http://schemas.microsoft.com/office/drawing/2014/main" id="{5476ED55-994F-144D-B052-AB46812C4D7A}"/>
              </a:ext>
            </a:extLst>
          </p:cNvPr>
          <p:cNvSpPr>
            <a:spLocks noGrp="1"/>
          </p:cNvSpPr>
          <p:nvPr userDrawn="1">
            <p:ph type="pic" sz="quarter" idx="13"/>
          </p:nvPr>
        </p:nvSpPr>
        <p:spPr>
          <a:xfrm>
            <a:off x="8907232" y="2013800"/>
            <a:ext cx="1645920" cy="1645920"/>
          </a:xfrm>
          <a:prstGeom prst="ellipse">
            <a:avLst/>
          </a:prstGeom>
          <a:ln>
            <a:solidFill>
              <a:schemeClr val="tx1">
                <a:lumMod val="20000"/>
                <a:lumOff val="80000"/>
              </a:schemeClr>
            </a:solidFill>
          </a:ln>
        </p:spPr>
        <p:txBody>
          <a:bodyPr>
            <a:noAutofit/>
          </a:bodyPr>
          <a:lstStyle>
            <a:lvl1pPr marL="0" indent="0">
              <a:buNone/>
              <a:defRPr sz="1200"/>
            </a:lvl1pPr>
          </a:lstStyle>
          <a:p>
            <a:endParaRPr lang="en-US" dirty="0"/>
          </a:p>
        </p:txBody>
      </p:sp>
      <p:sp>
        <p:nvSpPr>
          <p:cNvPr id="4" name="Text Placeholder 3">
            <a:extLst>
              <a:ext uri="{FF2B5EF4-FFF2-40B4-BE49-F238E27FC236}">
                <a16:creationId xmlns:a16="http://schemas.microsoft.com/office/drawing/2014/main" id="{5DB02760-6E3A-0E4D-A546-461CAC6B8EF1}"/>
              </a:ext>
            </a:extLst>
          </p:cNvPr>
          <p:cNvSpPr>
            <a:spLocks noGrp="1"/>
          </p:cNvSpPr>
          <p:nvPr userDrawn="1">
            <p:ph type="body" sz="quarter" idx="14" hasCustomPrompt="1"/>
          </p:nvPr>
        </p:nvSpPr>
        <p:spPr>
          <a:xfrm>
            <a:off x="1544213" y="3954184"/>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32" name="Text Placeholder 3">
            <a:extLst>
              <a:ext uri="{FF2B5EF4-FFF2-40B4-BE49-F238E27FC236}">
                <a16:creationId xmlns:a16="http://schemas.microsoft.com/office/drawing/2014/main" id="{47B3A6A5-1347-C343-AB0F-59158ABBF3F4}"/>
              </a:ext>
            </a:extLst>
          </p:cNvPr>
          <p:cNvSpPr>
            <a:spLocks noGrp="1"/>
          </p:cNvSpPr>
          <p:nvPr userDrawn="1">
            <p:ph type="body" sz="quarter" idx="16" hasCustomPrompt="1"/>
          </p:nvPr>
        </p:nvSpPr>
        <p:spPr>
          <a:xfrm>
            <a:off x="4021194" y="3954184"/>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34" name="Text Placeholder 3">
            <a:extLst>
              <a:ext uri="{FF2B5EF4-FFF2-40B4-BE49-F238E27FC236}">
                <a16:creationId xmlns:a16="http://schemas.microsoft.com/office/drawing/2014/main" id="{DBBFFFE4-5DE9-594A-ACE6-A30AF209B98A}"/>
              </a:ext>
            </a:extLst>
          </p:cNvPr>
          <p:cNvSpPr>
            <a:spLocks noGrp="1"/>
          </p:cNvSpPr>
          <p:nvPr userDrawn="1">
            <p:ph type="body" sz="quarter" idx="18" hasCustomPrompt="1"/>
          </p:nvPr>
        </p:nvSpPr>
        <p:spPr>
          <a:xfrm>
            <a:off x="6463452" y="3954184"/>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36" name="Text Placeholder 3">
            <a:extLst>
              <a:ext uri="{FF2B5EF4-FFF2-40B4-BE49-F238E27FC236}">
                <a16:creationId xmlns:a16="http://schemas.microsoft.com/office/drawing/2014/main" id="{D21CC91D-729E-6F43-B9AA-C805AE005CD1}"/>
              </a:ext>
            </a:extLst>
          </p:cNvPr>
          <p:cNvSpPr>
            <a:spLocks noGrp="1"/>
          </p:cNvSpPr>
          <p:nvPr userDrawn="1">
            <p:ph type="body" sz="quarter" idx="20" hasCustomPrompt="1"/>
          </p:nvPr>
        </p:nvSpPr>
        <p:spPr>
          <a:xfrm>
            <a:off x="8917285" y="3954184"/>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41" name="Text Placeholder 3">
            <a:extLst>
              <a:ext uri="{FF2B5EF4-FFF2-40B4-BE49-F238E27FC236}">
                <a16:creationId xmlns:a16="http://schemas.microsoft.com/office/drawing/2014/main" id="{ED8E4C72-A48F-144E-BA94-17ADDB480BCA}"/>
              </a:ext>
            </a:extLst>
          </p:cNvPr>
          <p:cNvSpPr>
            <a:spLocks noGrp="1"/>
          </p:cNvSpPr>
          <p:nvPr userDrawn="1">
            <p:ph type="body" sz="quarter" idx="22" hasCustomPrompt="1"/>
          </p:nvPr>
        </p:nvSpPr>
        <p:spPr>
          <a:xfrm>
            <a:off x="4021194" y="5406092"/>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47" name="Text Placeholder 3">
            <a:extLst>
              <a:ext uri="{FF2B5EF4-FFF2-40B4-BE49-F238E27FC236}">
                <a16:creationId xmlns:a16="http://schemas.microsoft.com/office/drawing/2014/main" id="{110E31A6-E2AE-CA48-A8BE-07561A993C75}"/>
              </a:ext>
            </a:extLst>
          </p:cNvPr>
          <p:cNvSpPr>
            <a:spLocks noGrp="1"/>
          </p:cNvSpPr>
          <p:nvPr userDrawn="1">
            <p:ph type="body" sz="quarter" idx="24" hasCustomPrompt="1"/>
          </p:nvPr>
        </p:nvSpPr>
        <p:spPr>
          <a:xfrm>
            <a:off x="6463452" y="5406092"/>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20" name="Text Placeholder 18">
            <a:extLst>
              <a:ext uri="{FF2B5EF4-FFF2-40B4-BE49-F238E27FC236}">
                <a16:creationId xmlns:a16="http://schemas.microsoft.com/office/drawing/2014/main" id="{5E6EB838-726F-8244-B552-0515E4B3AC14}"/>
              </a:ext>
            </a:extLst>
          </p:cNvPr>
          <p:cNvSpPr>
            <a:spLocks noGrp="1"/>
          </p:cNvSpPr>
          <p:nvPr>
            <p:ph type="body" sz="quarter" idx="26" hasCustomPrompt="1"/>
          </p:nvPr>
        </p:nvSpPr>
        <p:spPr>
          <a:xfrm>
            <a:off x="613178" y="84270"/>
            <a:ext cx="10965644" cy="890383"/>
          </a:xfrm>
        </p:spPr>
        <p:txBody>
          <a:bodyPr wrap="none" tIns="0" bIns="0" anchor="b">
            <a:normAutofit/>
          </a:bodyPr>
          <a:lstStyle>
            <a:lvl1pPr marL="0" indent="0" algn="ctr">
              <a:buNone/>
              <a:defRPr sz="4800" b="1">
                <a:solidFill>
                  <a:schemeClr val="bg1"/>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Our Team</a:t>
            </a:r>
          </a:p>
        </p:txBody>
      </p:sp>
      <p:sp>
        <p:nvSpPr>
          <p:cNvPr id="21" name="Text Placeholder 18">
            <a:extLst>
              <a:ext uri="{FF2B5EF4-FFF2-40B4-BE49-F238E27FC236}">
                <a16:creationId xmlns:a16="http://schemas.microsoft.com/office/drawing/2014/main" id="{88EF864E-C239-E647-BA24-2F37531DB32F}"/>
              </a:ext>
            </a:extLst>
          </p:cNvPr>
          <p:cNvSpPr>
            <a:spLocks noGrp="1"/>
          </p:cNvSpPr>
          <p:nvPr>
            <p:ph type="body" sz="quarter" idx="27" hasCustomPrompt="1"/>
          </p:nvPr>
        </p:nvSpPr>
        <p:spPr>
          <a:xfrm>
            <a:off x="613178" y="970273"/>
            <a:ext cx="10965644" cy="421804"/>
          </a:xfrm>
        </p:spPr>
        <p:txBody>
          <a:bodyPr tIns="0" bIns="0" anchor="t">
            <a:normAutofit/>
          </a:bodyPr>
          <a:lstStyle>
            <a:lvl1pPr marL="0" indent="0" algn="ctr">
              <a:buNone/>
              <a:defRPr sz="1600" b="0" spc="0">
                <a:solidFill>
                  <a:schemeClr val="accent4"/>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22" name="Rectangle 21">
            <a:extLst>
              <a:ext uri="{FF2B5EF4-FFF2-40B4-BE49-F238E27FC236}">
                <a16:creationId xmlns:a16="http://schemas.microsoft.com/office/drawing/2014/main" id="{974AA88B-2B91-3547-A432-FF480EE48E58}"/>
              </a:ext>
            </a:extLst>
          </p:cNvPr>
          <p:cNvSpPr/>
          <p:nvPr userDrawn="1"/>
        </p:nvSpPr>
        <p:spPr>
          <a:xfrm>
            <a:off x="5718037" y="1259685"/>
            <a:ext cx="7765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Tree>
    <p:extLst>
      <p:ext uri="{BB962C8B-B14F-4D97-AF65-F5344CB8AC3E}">
        <p14:creationId xmlns:p14="http://schemas.microsoft.com/office/powerpoint/2010/main" val="11392741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anim calcmode="lin" valueType="num">
                                      <p:cBhvr>
                                        <p:cTn id="1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900" decel="100000" fill="hold"/>
                                        <p:tgtEl>
                                          <p:spTgt spid="2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900" decel="100000" fill="hold"/>
                        <p:tgtEl>
                          <p:spTgt spid="20"/>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tnLst>
          </p:tmpl>
        </p:tmplLst>
      </p:bldP>
      <p:bldP spid="21" grpId="0" build="p">
        <p:tmplLst>
          <p:tmpl lvl="1">
            <p:tnLst>
              <p:par>
                <p:cTn presetID="37"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900" decel="100000" fill="hold"/>
                        <p:tgtEl>
                          <p:spTgt spid="21"/>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21A451B-192B-CC4B-B6DC-8AEAF2F1027D}"/>
              </a:ext>
            </a:extLst>
          </p:cNvPr>
          <p:cNvSpPr/>
          <p:nvPr userDrawn="1"/>
        </p:nvSpPr>
        <p:spPr>
          <a:xfrm>
            <a:off x="-1"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sp>
        <p:nvSpPr>
          <p:cNvPr id="13" name="Picture Placeholder 2">
            <a:extLst>
              <a:ext uri="{FF2B5EF4-FFF2-40B4-BE49-F238E27FC236}">
                <a16:creationId xmlns:a16="http://schemas.microsoft.com/office/drawing/2014/main" id="{123CD2D2-597D-FA4D-8367-83C73F92108C}"/>
              </a:ext>
            </a:extLst>
          </p:cNvPr>
          <p:cNvSpPr>
            <a:spLocks noGrp="1"/>
          </p:cNvSpPr>
          <p:nvPr>
            <p:ph type="pic" sz="quarter" idx="18"/>
          </p:nvPr>
        </p:nvSpPr>
        <p:spPr>
          <a:xfrm>
            <a:off x="0" y="0"/>
            <a:ext cx="12192000" cy="6858000"/>
          </a:xfrm>
        </p:spPr>
        <p:txBody>
          <a:bodyPr/>
          <a:lstStyle/>
          <a:p>
            <a:endParaRPr lang="en-US" dirty="0"/>
          </a:p>
        </p:txBody>
      </p:sp>
      <p:sp>
        <p:nvSpPr>
          <p:cNvPr id="14" name="Footer Placeholder 4">
            <a:extLst>
              <a:ext uri="{FF2B5EF4-FFF2-40B4-BE49-F238E27FC236}">
                <a16:creationId xmlns:a16="http://schemas.microsoft.com/office/drawing/2014/main" id="{6B4FB2F3-80A5-EA4C-86E8-74664924772A}"/>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15" name="Slide Number Placeholder 5">
            <a:extLst>
              <a:ext uri="{FF2B5EF4-FFF2-40B4-BE49-F238E27FC236}">
                <a16:creationId xmlns:a16="http://schemas.microsoft.com/office/drawing/2014/main" id="{B7C68B1C-3CA5-0A4D-91E6-9D7573867D03}"/>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24" name="Rectangle 23">
            <a:extLst>
              <a:ext uri="{FF2B5EF4-FFF2-40B4-BE49-F238E27FC236}">
                <a16:creationId xmlns:a16="http://schemas.microsoft.com/office/drawing/2014/main" id="{2746F222-E913-E647-86A0-214D0C468E66}"/>
              </a:ext>
            </a:extLst>
          </p:cNvPr>
          <p:cNvSpPr/>
          <p:nvPr/>
        </p:nvSpPr>
        <p:spPr>
          <a:xfrm>
            <a:off x="10604315" y="4422101"/>
            <a:ext cx="887407"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6" name="Text Placeholder 4">
            <a:extLst>
              <a:ext uri="{FF2B5EF4-FFF2-40B4-BE49-F238E27FC236}">
                <a16:creationId xmlns:a16="http://schemas.microsoft.com/office/drawing/2014/main" id="{ACB1CC6F-162E-CF4C-A2B4-38AB7327153D}"/>
              </a:ext>
            </a:extLst>
          </p:cNvPr>
          <p:cNvSpPr>
            <a:spLocks noGrp="1"/>
          </p:cNvSpPr>
          <p:nvPr>
            <p:ph type="body" sz="quarter" idx="19" hasCustomPrompt="1"/>
          </p:nvPr>
        </p:nvSpPr>
        <p:spPr>
          <a:xfrm>
            <a:off x="6660293" y="2095500"/>
            <a:ext cx="5528532" cy="3167605"/>
          </a:xfrm>
          <a:solidFill>
            <a:schemeClr val="accent2">
              <a:alpha val="80000"/>
            </a:schemeClr>
          </a:solidFill>
        </p:spPr>
        <p:txBody>
          <a:bodyPr rIns="640080" bIns="914400" anchor="b">
            <a:noAutofit/>
          </a:bodyPr>
          <a:lstStyle>
            <a:lvl1pPr marL="0" indent="0" algn="r">
              <a:lnSpc>
                <a:spcPct val="100000"/>
              </a:lnSpc>
              <a:spcBef>
                <a:spcPts val="0"/>
              </a:spcBef>
              <a:buNone/>
              <a:defRPr sz="55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Section Divider </a:t>
            </a:r>
          </a:p>
          <a:p>
            <a:pPr lvl="0"/>
            <a:r>
              <a:rPr lang="en-US" dirty="0"/>
              <a:t>Title Here</a:t>
            </a:r>
          </a:p>
        </p:txBody>
      </p:sp>
      <p:sp>
        <p:nvSpPr>
          <p:cNvPr id="7" name="Text Placeholder 6">
            <a:extLst>
              <a:ext uri="{FF2B5EF4-FFF2-40B4-BE49-F238E27FC236}">
                <a16:creationId xmlns:a16="http://schemas.microsoft.com/office/drawing/2014/main" id="{2FE8D1B7-31F5-6F48-9578-46255426DECD}"/>
              </a:ext>
            </a:extLst>
          </p:cNvPr>
          <p:cNvSpPr>
            <a:spLocks noGrp="1"/>
          </p:cNvSpPr>
          <p:nvPr>
            <p:ph type="body" sz="quarter" idx="13" hasCustomPrompt="1"/>
          </p:nvPr>
        </p:nvSpPr>
        <p:spPr>
          <a:xfrm>
            <a:off x="8071649" y="4573605"/>
            <a:ext cx="3556000" cy="431648"/>
          </a:xfrm>
        </p:spPr>
        <p:txBody>
          <a:bodyPr>
            <a:noAutofit/>
          </a:bodyPr>
          <a:lstStyle>
            <a:lvl1pPr marL="0" indent="0" algn="r">
              <a:buNone/>
              <a:defRPr sz="1800" spc="300">
                <a:solidFill>
                  <a:schemeClr val="bg1"/>
                </a:solidFill>
              </a:defRPr>
            </a:lvl1pPr>
            <a:lvl2pPr marL="457200" indent="0" algn="r">
              <a:buNone/>
              <a:defRPr sz="1800" spc="300"/>
            </a:lvl2pPr>
            <a:lvl3pPr marL="914400" indent="0" algn="r">
              <a:buNone/>
              <a:defRPr sz="1800" spc="300"/>
            </a:lvl3pPr>
            <a:lvl4pPr marL="1371600" indent="0" algn="r">
              <a:buNone/>
              <a:defRPr sz="1800" spc="300"/>
            </a:lvl4pPr>
            <a:lvl5pPr marL="1828800" indent="0" algn="r">
              <a:buNone/>
              <a:defRPr sz="1800" spc="300"/>
            </a:lvl5pPr>
          </a:lstStyle>
          <a:p>
            <a:pPr lvl="0"/>
            <a:r>
              <a:rPr lang="en-US" dirty="0"/>
              <a:t>SECTION 1</a:t>
            </a:r>
          </a:p>
        </p:txBody>
      </p:sp>
    </p:spTree>
    <p:extLst>
      <p:ext uri="{BB962C8B-B14F-4D97-AF65-F5344CB8AC3E}">
        <p14:creationId xmlns:p14="http://schemas.microsoft.com/office/powerpoint/2010/main" val="97893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additive="base">
                                        <p:cTn id="15"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eps/Lists 1">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33194367-16DE-EB4C-97FD-78E27FA77299}"/>
              </a:ext>
            </a:extLst>
          </p:cNvPr>
          <p:cNvSpPr/>
          <p:nvPr userDrawn="1"/>
        </p:nvSpPr>
        <p:spPr>
          <a:xfrm>
            <a:off x="0" y="2343988"/>
            <a:ext cx="12188825" cy="4506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pic>
        <p:nvPicPr>
          <p:cNvPr id="46" name="Picture 45">
            <a:extLst>
              <a:ext uri="{FF2B5EF4-FFF2-40B4-BE49-F238E27FC236}">
                <a16:creationId xmlns:a16="http://schemas.microsoft.com/office/drawing/2014/main" id="{2F70660C-E6F6-6F41-843F-BE64DE3794CD}"/>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3175" y="2325580"/>
            <a:ext cx="12192000" cy="4532420"/>
          </a:xfrm>
          <a:prstGeom prst="rect">
            <a:avLst/>
          </a:prstGeom>
        </p:spPr>
      </p:pic>
      <p:sp>
        <p:nvSpPr>
          <p:cNvPr id="11" name="Slide Number Placeholder 5">
            <a:extLst>
              <a:ext uri="{FF2B5EF4-FFF2-40B4-BE49-F238E27FC236}">
                <a16:creationId xmlns:a16="http://schemas.microsoft.com/office/drawing/2014/main" id="{2B3B70F9-BDE3-EC4D-8CD9-2B62D0846657}"/>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43" name="Text Placeholder 7">
            <a:extLst>
              <a:ext uri="{FF2B5EF4-FFF2-40B4-BE49-F238E27FC236}">
                <a16:creationId xmlns:a16="http://schemas.microsoft.com/office/drawing/2014/main" id="{3B48F1EC-171C-C24D-A5E6-808C2EF1E802}"/>
              </a:ext>
            </a:extLst>
          </p:cNvPr>
          <p:cNvSpPr>
            <a:spLocks noGrp="1"/>
          </p:cNvSpPr>
          <p:nvPr>
            <p:ph type="body" sz="quarter" idx="12"/>
          </p:nvPr>
        </p:nvSpPr>
        <p:spPr>
          <a:xfrm>
            <a:off x="1098713" y="2918604"/>
            <a:ext cx="2322759" cy="2724275"/>
          </a:xfrm>
          <a:solidFill>
            <a:schemeClr val="bg1"/>
          </a:solidFill>
        </p:spPr>
        <p:txBody>
          <a:bodyPr lIns="365760" tIns="365760" rIns="365760" bIns="36576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accent6"/>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44" name="Text Placeholder 4">
            <a:extLst>
              <a:ext uri="{FF2B5EF4-FFF2-40B4-BE49-F238E27FC236}">
                <a16:creationId xmlns:a16="http://schemas.microsoft.com/office/drawing/2014/main" id="{7A2A7455-C3E3-A94C-8EC0-E4D74F12917D}"/>
              </a:ext>
            </a:extLst>
          </p:cNvPr>
          <p:cNvSpPr>
            <a:spLocks noGrp="1"/>
          </p:cNvSpPr>
          <p:nvPr>
            <p:ph type="body" sz="quarter" idx="13" hasCustomPrompt="1"/>
          </p:nvPr>
        </p:nvSpPr>
        <p:spPr>
          <a:xfrm>
            <a:off x="1098714" y="1781476"/>
            <a:ext cx="2322759" cy="1136860"/>
          </a:xfrm>
          <a:solidFill>
            <a:schemeClr val="accent1"/>
          </a:solidFill>
        </p:spPr>
        <p:txBody>
          <a:bodyPr lIns="365760" tIns="365760" rIns="365760" bIns="365760" anchor="b">
            <a:noAutofit/>
          </a:bodyPr>
          <a:lstStyle>
            <a:lvl1pPr marL="0" indent="0" algn="ctr">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1</a:t>
            </a:r>
          </a:p>
        </p:txBody>
      </p:sp>
      <p:sp>
        <p:nvSpPr>
          <p:cNvPr id="47" name="Text Placeholder 7">
            <a:extLst>
              <a:ext uri="{FF2B5EF4-FFF2-40B4-BE49-F238E27FC236}">
                <a16:creationId xmlns:a16="http://schemas.microsoft.com/office/drawing/2014/main" id="{13AEA055-DE5A-A845-AC2F-16528ADDA934}"/>
              </a:ext>
            </a:extLst>
          </p:cNvPr>
          <p:cNvSpPr>
            <a:spLocks noGrp="1"/>
          </p:cNvSpPr>
          <p:nvPr>
            <p:ph type="body" sz="quarter" idx="14"/>
          </p:nvPr>
        </p:nvSpPr>
        <p:spPr>
          <a:xfrm>
            <a:off x="3636962" y="2918604"/>
            <a:ext cx="2322759" cy="2724275"/>
          </a:xfrm>
          <a:solidFill>
            <a:schemeClr val="bg1"/>
          </a:solidFill>
        </p:spPr>
        <p:txBody>
          <a:bodyPr lIns="365760" tIns="365760" rIns="365760" bIns="365760" numCol="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a:solidFill>
                  <a:schemeClr val="accent6"/>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800" dirty="0">
              <a:solidFill>
                <a:srgbClr val="1E2731"/>
              </a:solidFill>
              <a:latin typeface="+mn-lt"/>
              <a:ea typeface="Open Sans Light" panose="020B0306030504020204" pitchFamily="34" charset="0"/>
              <a:cs typeface="Calibri Light" panose="020F0302020204030204" pitchFamily="34" charset="0"/>
            </a:endParaRPr>
          </a:p>
        </p:txBody>
      </p:sp>
      <p:sp>
        <p:nvSpPr>
          <p:cNvPr id="48" name="Text Placeholder 4">
            <a:extLst>
              <a:ext uri="{FF2B5EF4-FFF2-40B4-BE49-F238E27FC236}">
                <a16:creationId xmlns:a16="http://schemas.microsoft.com/office/drawing/2014/main" id="{30742C62-AF36-404B-99B0-1DDA460849E7}"/>
              </a:ext>
            </a:extLst>
          </p:cNvPr>
          <p:cNvSpPr>
            <a:spLocks noGrp="1"/>
          </p:cNvSpPr>
          <p:nvPr>
            <p:ph type="body" sz="quarter" idx="15" hasCustomPrompt="1"/>
          </p:nvPr>
        </p:nvSpPr>
        <p:spPr>
          <a:xfrm>
            <a:off x="3636963" y="1781476"/>
            <a:ext cx="2322759" cy="1136860"/>
          </a:xfrm>
          <a:solidFill>
            <a:schemeClr val="accent1"/>
          </a:solidFill>
        </p:spPr>
        <p:txBody>
          <a:bodyPr lIns="365760" tIns="365760" rIns="365760" bIns="365760" anchor="b">
            <a:noAutofit/>
          </a:bodyPr>
          <a:lstStyle>
            <a:lvl1pPr marL="0" indent="0" algn="ctr">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2</a:t>
            </a:r>
          </a:p>
        </p:txBody>
      </p:sp>
      <p:sp>
        <p:nvSpPr>
          <p:cNvPr id="51" name="Text Placeholder 7">
            <a:extLst>
              <a:ext uri="{FF2B5EF4-FFF2-40B4-BE49-F238E27FC236}">
                <a16:creationId xmlns:a16="http://schemas.microsoft.com/office/drawing/2014/main" id="{8A9DF189-17BF-1144-83CE-E5D59AEE52DE}"/>
              </a:ext>
            </a:extLst>
          </p:cNvPr>
          <p:cNvSpPr>
            <a:spLocks noGrp="1"/>
          </p:cNvSpPr>
          <p:nvPr>
            <p:ph type="body" sz="quarter" idx="16"/>
          </p:nvPr>
        </p:nvSpPr>
        <p:spPr>
          <a:xfrm>
            <a:off x="6159445" y="2918604"/>
            <a:ext cx="2322759" cy="2724275"/>
          </a:xfrm>
          <a:solidFill>
            <a:schemeClr val="bg1"/>
          </a:solidFill>
        </p:spPr>
        <p:txBody>
          <a:bodyPr lIns="365760" tIns="365760" rIns="365760" bIns="365760" numCol="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a:solidFill>
                  <a:schemeClr val="accent6"/>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800" dirty="0">
              <a:solidFill>
                <a:srgbClr val="1E2731"/>
              </a:solidFill>
              <a:latin typeface="+mn-lt"/>
              <a:ea typeface="Open Sans Light" panose="020B0306030504020204" pitchFamily="34" charset="0"/>
              <a:cs typeface="Calibri Light" panose="020F0302020204030204" pitchFamily="34" charset="0"/>
            </a:endParaRPr>
          </a:p>
        </p:txBody>
      </p:sp>
      <p:sp>
        <p:nvSpPr>
          <p:cNvPr id="52" name="Text Placeholder 4">
            <a:extLst>
              <a:ext uri="{FF2B5EF4-FFF2-40B4-BE49-F238E27FC236}">
                <a16:creationId xmlns:a16="http://schemas.microsoft.com/office/drawing/2014/main" id="{AF6B3BD3-8048-A740-B3C2-5988C574E9D5}"/>
              </a:ext>
            </a:extLst>
          </p:cNvPr>
          <p:cNvSpPr>
            <a:spLocks noGrp="1"/>
          </p:cNvSpPr>
          <p:nvPr>
            <p:ph type="body" sz="quarter" idx="17" hasCustomPrompt="1"/>
          </p:nvPr>
        </p:nvSpPr>
        <p:spPr>
          <a:xfrm>
            <a:off x="6159446" y="1781476"/>
            <a:ext cx="2322759" cy="1136860"/>
          </a:xfrm>
          <a:solidFill>
            <a:schemeClr val="accent1"/>
          </a:solidFill>
        </p:spPr>
        <p:txBody>
          <a:bodyPr lIns="365760" tIns="365760" rIns="365760" bIns="365760" anchor="b">
            <a:noAutofit/>
          </a:bodyPr>
          <a:lstStyle>
            <a:lvl1pPr marL="0" indent="0" algn="ctr">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3</a:t>
            </a:r>
          </a:p>
        </p:txBody>
      </p:sp>
      <p:sp>
        <p:nvSpPr>
          <p:cNvPr id="55" name="Text Placeholder 7">
            <a:extLst>
              <a:ext uri="{FF2B5EF4-FFF2-40B4-BE49-F238E27FC236}">
                <a16:creationId xmlns:a16="http://schemas.microsoft.com/office/drawing/2014/main" id="{FB234D1B-922B-F445-B16D-5C7F7EAD3790}"/>
              </a:ext>
            </a:extLst>
          </p:cNvPr>
          <p:cNvSpPr>
            <a:spLocks noGrp="1"/>
          </p:cNvSpPr>
          <p:nvPr>
            <p:ph type="body" sz="quarter" idx="18"/>
          </p:nvPr>
        </p:nvSpPr>
        <p:spPr>
          <a:xfrm>
            <a:off x="8666162" y="2918604"/>
            <a:ext cx="2322759" cy="2724275"/>
          </a:xfrm>
          <a:solidFill>
            <a:schemeClr val="bg1"/>
          </a:solidFill>
        </p:spPr>
        <p:txBody>
          <a:bodyPr lIns="365760" tIns="365760" rIns="365760" bIns="365760" numCol="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a:solidFill>
                  <a:schemeClr val="accent6"/>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800" dirty="0">
              <a:solidFill>
                <a:srgbClr val="1E2731"/>
              </a:solidFill>
              <a:latin typeface="+mn-lt"/>
              <a:ea typeface="Open Sans Light" panose="020B0306030504020204" pitchFamily="34" charset="0"/>
              <a:cs typeface="Calibri Light" panose="020F0302020204030204" pitchFamily="34" charset="0"/>
            </a:endParaRPr>
          </a:p>
        </p:txBody>
      </p:sp>
      <p:sp>
        <p:nvSpPr>
          <p:cNvPr id="56" name="Text Placeholder 4">
            <a:extLst>
              <a:ext uri="{FF2B5EF4-FFF2-40B4-BE49-F238E27FC236}">
                <a16:creationId xmlns:a16="http://schemas.microsoft.com/office/drawing/2014/main" id="{5FBDA4BA-60FF-8A40-A5BB-ADE5AA55CADC}"/>
              </a:ext>
            </a:extLst>
          </p:cNvPr>
          <p:cNvSpPr>
            <a:spLocks noGrp="1"/>
          </p:cNvSpPr>
          <p:nvPr>
            <p:ph type="body" sz="quarter" idx="19" hasCustomPrompt="1"/>
          </p:nvPr>
        </p:nvSpPr>
        <p:spPr>
          <a:xfrm>
            <a:off x="8666163" y="1781476"/>
            <a:ext cx="2322759" cy="1136860"/>
          </a:xfrm>
          <a:solidFill>
            <a:schemeClr val="accent1"/>
          </a:solidFill>
        </p:spPr>
        <p:txBody>
          <a:bodyPr lIns="365760" tIns="365760" rIns="365760" bIns="365760" anchor="b">
            <a:noAutofit/>
          </a:bodyPr>
          <a:lstStyle>
            <a:lvl1pPr marL="0" indent="0" algn="ctr">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4</a:t>
            </a:r>
          </a:p>
        </p:txBody>
      </p:sp>
      <p:sp>
        <p:nvSpPr>
          <p:cNvPr id="18" name="Rectangle 17">
            <a:extLst>
              <a:ext uri="{FF2B5EF4-FFF2-40B4-BE49-F238E27FC236}">
                <a16:creationId xmlns:a16="http://schemas.microsoft.com/office/drawing/2014/main" id="{1B818A58-CEF9-EF49-AC7F-46C96C978133}"/>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21" name="Text Placeholder 18">
            <a:extLst>
              <a:ext uri="{FF2B5EF4-FFF2-40B4-BE49-F238E27FC236}">
                <a16:creationId xmlns:a16="http://schemas.microsoft.com/office/drawing/2014/main" id="{11A5CE2F-AF73-384D-A5FE-5CD09BD4C1BC}"/>
              </a:ext>
            </a:extLst>
          </p:cNvPr>
          <p:cNvSpPr>
            <a:spLocks noGrp="1"/>
          </p:cNvSpPr>
          <p:nvPr>
            <p:ph type="body" sz="quarter" idx="20"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22" name="Text Placeholder 18">
            <a:extLst>
              <a:ext uri="{FF2B5EF4-FFF2-40B4-BE49-F238E27FC236}">
                <a16:creationId xmlns:a16="http://schemas.microsoft.com/office/drawing/2014/main" id="{502A6C7E-51EE-0F49-820A-016A715E7673}"/>
              </a:ext>
            </a:extLst>
          </p:cNvPr>
          <p:cNvSpPr>
            <a:spLocks noGrp="1"/>
          </p:cNvSpPr>
          <p:nvPr>
            <p:ph type="body" sz="quarter" idx="21"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Tree>
    <p:extLst>
      <p:ext uri="{BB962C8B-B14F-4D97-AF65-F5344CB8AC3E}">
        <p14:creationId xmlns:p14="http://schemas.microsoft.com/office/powerpoint/2010/main" val="22089200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build="p">
        <p:tmplLst>
          <p:tmpl lvl="1">
            <p:tnLst>
              <p:par>
                <p:cTn presetID="37" presetClass="entr" presetSubtype="0" fill="hold" nodeType="afterEffect" nodePh="1">
                  <p:stCondLst>
                    <p:cond delay="0"/>
                  </p:stCondLst>
                  <p:iterate type="lt">
                    <p:tmPct val="0"/>
                  </p:iterate>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900" decel="100000" fill="hold"/>
                        <p:tgtEl>
                          <p:spTgt spid="21"/>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build="p">
        <p:tmplLst>
          <p:tmpl lvl="1">
            <p:tnLst>
              <p:par>
                <p:cTn presetID="37"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ppt_x</p:attrName>
                        </p:attrNameLst>
                      </p:cBhvr>
                      <p:tavLst>
                        <p:tav tm="0">
                          <p:val>
                            <p:strVal val="#ppt_x"/>
                          </p:val>
                        </p:tav>
                        <p:tav tm="100000">
                          <p:val>
                            <p:strVal val="#ppt_x"/>
                          </p:val>
                        </p:tav>
                      </p:tavLst>
                    </p:anim>
                    <p:anim calcmode="lin" valueType="num">
                      <p:cBhvr>
                        <p:cTn dur="900" decel="100000" fill="hold"/>
                        <p:tgtEl>
                          <p:spTgt spid="22"/>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eps/Lists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5F48D3-9EB5-5648-91B9-FB63308E0727}"/>
              </a:ext>
            </a:extLst>
          </p:cNvPr>
          <p:cNvSpPr/>
          <p:nvPr userDrawn="1"/>
        </p:nvSpPr>
        <p:spPr>
          <a:xfrm>
            <a:off x="1586" y="1710589"/>
            <a:ext cx="12188828" cy="3158274"/>
          </a:xfrm>
          <a:prstGeom prst="rect">
            <a:avLst/>
          </a:prstGeom>
          <a:solidFill>
            <a:srgbClr val="1E273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50" rIns="121899" bIns="60950" rtlCol="0" anchor="ctr"/>
          <a:lstStyle/>
          <a:p>
            <a:pPr algn="ctr">
              <a:lnSpc>
                <a:spcPct val="100000"/>
              </a:lnSpc>
            </a:pPr>
            <a:endParaRPr lang="en-US" sz="900" dirty="0">
              <a:solidFill>
                <a:schemeClr val="tx2"/>
              </a:solidFill>
              <a:latin typeface="Calibri Light" panose="020F0302020204030204" pitchFamily="34" charset="0"/>
            </a:endParaRPr>
          </a:p>
        </p:txBody>
      </p:sp>
      <p:pic>
        <p:nvPicPr>
          <p:cNvPr id="47" name="Picture 46">
            <a:extLst>
              <a:ext uri="{FF2B5EF4-FFF2-40B4-BE49-F238E27FC236}">
                <a16:creationId xmlns:a16="http://schemas.microsoft.com/office/drawing/2014/main" id="{BFFEF8F1-B48E-594F-8ADB-E6E77038BFC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3175" y="1679036"/>
            <a:ext cx="12192000" cy="3189827"/>
          </a:xfrm>
          <a:prstGeom prst="rect">
            <a:avLst/>
          </a:prstGeom>
        </p:spPr>
      </p:pic>
      <p:cxnSp>
        <p:nvCxnSpPr>
          <p:cNvPr id="35" name="Straight Connector 34">
            <a:extLst>
              <a:ext uri="{FF2B5EF4-FFF2-40B4-BE49-F238E27FC236}">
                <a16:creationId xmlns:a16="http://schemas.microsoft.com/office/drawing/2014/main" id="{53361C45-0362-2047-96A4-3D8B525356FA}"/>
              </a:ext>
            </a:extLst>
          </p:cNvPr>
          <p:cNvCxnSpPr/>
          <p:nvPr/>
        </p:nvCxnSpPr>
        <p:spPr>
          <a:xfrm>
            <a:off x="9431731" y="2264954"/>
            <a:ext cx="0" cy="1782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B5A1CC-676E-104B-A583-1A3EBE3F567C}"/>
              </a:ext>
            </a:extLst>
          </p:cNvPr>
          <p:cNvCxnSpPr/>
          <p:nvPr userDrawn="1"/>
        </p:nvCxnSpPr>
        <p:spPr>
          <a:xfrm>
            <a:off x="7218351" y="2264953"/>
            <a:ext cx="0" cy="1782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5209282-9ACA-C040-859A-6DE7F806B995}"/>
              </a:ext>
            </a:extLst>
          </p:cNvPr>
          <p:cNvCxnSpPr/>
          <p:nvPr/>
        </p:nvCxnSpPr>
        <p:spPr>
          <a:xfrm>
            <a:off x="4936693" y="2262800"/>
            <a:ext cx="0" cy="1782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0E89B5-A370-2C4B-8BE4-E7A095B0A04D}"/>
              </a:ext>
            </a:extLst>
          </p:cNvPr>
          <p:cNvCxnSpPr/>
          <p:nvPr userDrawn="1"/>
        </p:nvCxnSpPr>
        <p:spPr>
          <a:xfrm>
            <a:off x="2718431" y="2262801"/>
            <a:ext cx="0" cy="1782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Text Placeholder 7">
            <a:extLst>
              <a:ext uri="{FF2B5EF4-FFF2-40B4-BE49-F238E27FC236}">
                <a16:creationId xmlns:a16="http://schemas.microsoft.com/office/drawing/2014/main" id="{C9A5BA41-BB39-DD47-BE3A-A841CD53E741}"/>
              </a:ext>
            </a:extLst>
          </p:cNvPr>
          <p:cNvSpPr>
            <a:spLocks noGrp="1"/>
          </p:cNvSpPr>
          <p:nvPr userDrawn="1">
            <p:ph type="body" sz="quarter" idx="12"/>
          </p:nvPr>
        </p:nvSpPr>
        <p:spPr>
          <a:xfrm>
            <a:off x="886351"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49" name="Text Placeholder 4">
            <a:extLst>
              <a:ext uri="{FF2B5EF4-FFF2-40B4-BE49-F238E27FC236}">
                <a16:creationId xmlns:a16="http://schemas.microsoft.com/office/drawing/2014/main" id="{5CA9B969-8283-7041-AE1A-D8CEF3F084AD}"/>
              </a:ext>
            </a:extLst>
          </p:cNvPr>
          <p:cNvSpPr>
            <a:spLocks noGrp="1"/>
          </p:cNvSpPr>
          <p:nvPr userDrawn="1">
            <p:ph type="body" sz="quarter" idx="13" hasCustomPrompt="1"/>
          </p:nvPr>
        </p:nvSpPr>
        <p:spPr>
          <a:xfrm>
            <a:off x="886352"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1</a:t>
            </a:r>
            <a:br>
              <a:rPr lang="en-US" dirty="0"/>
            </a:br>
            <a:r>
              <a:rPr lang="en-US" dirty="0"/>
              <a:t>Here</a:t>
            </a:r>
          </a:p>
        </p:txBody>
      </p:sp>
      <p:sp>
        <p:nvSpPr>
          <p:cNvPr id="57" name="Text Placeholder 7">
            <a:extLst>
              <a:ext uri="{FF2B5EF4-FFF2-40B4-BE49-F238E27FC236}">
                <a16:creationId xmlns:a16="http://schemas.microsoft.com/office/drawing/2014/main" id="{E3B95FA8-C021-CE41-8C40-6B9B712D4C06}"/>
              </a:ext>
            </a:extLst>
          </p:cNvPr>
          <p:cNvSpPr>
            <a:spLocks noGrp="1"/>
          </p:cNvSpPr>
          <p:nvPr>
            <p:ph type="body" sz="quarter" idx="14"/>
          </p:nvPr>
        </p:nvSpPr>
        <p:spPr>
          <a:xfrm>
            <a:off x="3063152"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58" name="Text Placeholder 4">
            <a:extLst>
              <a:ext uri="{FF2B5EF4-FFF2-40B4-BE49-F238E27FC236}">
                <a16:creationId xmlns:a16="http://schemas.microsoft.com/office/drawing/2014/main" id="{2D35D31C-8163-994A-BDF1-C6D73BA25821}"/>
              </a:ext>
            </a:extLst>
          </p:cNvPr>
          <p:cNvSpPr>
            <a:spLocks noGrp="1"/>
          </p:cNvSpPr>
          <p:nvPr>
            <p:ph type="body" sz="quarter" idx="15" hasCustomPrompt="1"/>
          </p:nvPr>
        </p:nvSpPr>
        <p:spPr>
          <a:xfrm>
            <a:off x="3063153"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2</a:t>
            </a:r>
            <a:br>
              <a:rPr lang="en-US" dirty="0"/>
            </a:br>
            <a:r>
              <a:rPr lang="en-US" dirty="0"/>
              <a:t>Here</a:t>
            </a:r>
          </a:p>
        </p:txBody>
      </p:sp>
      <p:sp>
        <p:nvSpPr>
          <p:cNvPr id="60" name="Text Placeholder 7">
            <a:extLst>
              <a:ext uri="{FF2B5EF4-FFF2-40B4-BE49-F238E27FC236}">
                <a16:creationId xmlns:a16="http://schemas.microsoft.com/office/drawing/2014/main" id="{42B6D366-F6FC-3341-AC63-7260974E3E62}"/>
              </a:ext>
            </a:extLst>
          </p:cNvPr>
          <p:cNvSpPr>
            <a:spLocks noGrp="1"/>
          </p:cNvSpPr>
          <p:nvPr>
            <p:ph type="body" sz="quarter" idx="16"/>
          </p:nvPr>
        </p:nvSpPr>
        <p:spPr>
          <a:xfrm>
            <a:off x="5317621"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61" name="Text Placeholder 4">
            <a:extLst>
              <a:ext uri="{FF2B5EF4-FFF2-40B4-BE49-F238E27FC236}">
                <a16:creationId xmlns:a16="http://schemas.microsoft.com/office/drawing/2014/main" id="{FA32B6F4-4B45-014B-8000-81E7EB0D127E}"/>
              </a:ext>
            </a:extLst>
          </p:cNvPr>
          <p:cNvSpPr>
            <a:spLocks noGrp="1"/>
          </p:cNvSpPr>
          <p:nvPr>
            <p:ph type="body" sz="quarter" idx="17" hasCustomPrompt="1"/>
          </p:nvPr>
        </p:nvSpPr>
        <p:spPr>
          <a:xfrm>
            <a:off x="5317622"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3 </a:t>
            </a:r>
            <a:br>
              <a:rPr lang="en-US" dirty="0"/>
            </a:br>
            <a:r>
              <a:rPr lang="en-US" dirty="0"/>
              <a:t>Here</a:t>
            </a:r>
          </a:p>
        </p:txBody>
      </p:sp>
      <p:sp>
        <p:nvSpPr>
          <p:cNvPr id="63" name="Text Placeholder 7">
            <a:extLst>
              <a:ext uri="{FF2B5EF4-FFF2-40B4-BE49-F238E27FC236}">
                <a16:creationId xmlns:a16="http://schemas.microsoft.com/office/drawing/2014/main" id="{9D098ABD-20C1-0743-8939-0859A43D7B50}"/>
              </a:ext>
            </a:extLst>
          </p:cNvPr>
          <p:cNvSpPr>
            <a:spLocks noGrp="1"/>
          </p:cNvSpPr>
          <p:nvPr>
            <p:ph type="body" sz="quarter" idx="18"/>
          </p:nvPr>
        </p:nvSpPr>
        <p:spPr>
          <a:xfrm>
            <a:off x="7603621"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64" name="Text Placeholder 4">
            <a:extLst>
              <a:ext uri="{FF2B5EF4-FFF2-40B4-BE49-F238E27FC236}">
                <a16:creationId xmlns:a16="http://schemas.microsoft.com/office/drawing/2014/main" id="{3FAE8C6D-B27A-B349-B36F-D2C04683DA94}"/>
              </a:ext>
            </a:extLst>
          </p:cNvPr>
          <p:cNvSpPr>
            <a:spLocks noGrp="1"/>
          </p:cNvSpPr>
          <p:nvPr>
            <p:ph type="body" sz="quarter" idx="19" hasCustomPrompt="1"/>
          </p:nvPr>
        </p:nvSpPr>
        <p:spPr>
          <a:xfrm>
            <a:off x="7603622"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4</a:t>
            </a:r>
            <a:br>
              <a:rPr lang="en-US" dirty="0"/>
            </a:br>
            <a:r>
              <a:rPr lang="en-US" dirty="0"/>
              <a:t>Here</a:t>
            </a:r>
          </a:p>
        </p:txBody>
      </p:sp>
      <p:sp>
        <p:nvSpPr>
          <p:cNvPr id="66" name="Text Placeholder 7">
            <a:extLst>
              <a:ext uri="{FF2B5EF4-FFF2-40B4-BE49-F238E27FC236}">
                <a16:creationId xmlns:a16="http://schemas.microsoft.com/office/drawing/2014/main" id="{4ED6BCE6-34EC-3344-BDAC-46846E8209DD}"/>
              </a:ext>
            </a:extLst>
          </p:cNvPr>
          <p:cNvSpPr>
            <a:spLocks noGrp="1"/>
          </p:cNvSpPr>
          <p:nvPr>
            <p:ph type="body" sz="quarter" idx="20"/>
          </p:nvPr>
        </p:nvSpPr>
        <p:spPr>
          <a:xfrm>
            <a:off x="9795027"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67" name="Text Placeholder 4">
            <a:extLst>
              <a:ext uri="{FF2B5EF4-FFF2-40B4-BE49-F238E27FC236}">
                <a16:creationId xmlns:a16="http://schemas.microsoft.com/office/drawing/2014/main" id="{1F702D9D-4E23-4C44-AA66-2363044479EB}"/>
              </a:ext>
            </a:extLst>
          </p:cNvPr>
          <p:cNvSpPr>
            <a:spLocks noGrp="1"/>
          </p:cNvSpPr>
          <p:nvPr>
            <p:ph type="body" sz="quarter" idx="21" hasCustomPrompt="1"/>
          </p:nvPr>
        </p:nvSpPr>
        <p:spPr>
          <a:xfrm>
            <a:off x="9795028"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5</a:t>
            </a:r>
            <a:br>
              <a:rPr lang="en-US" dirty="0"/>
            </a:br>
            <a:r>
              <a:rPr lang="en-US" dirty="0"/>
              <a:t>Here</a:t>
            </a:r>
          </a:p>
        </p:txBody>
      </p:sp>
      <p:sp>
        <p:nvSpPr>
          <p:cNvPr id="38" name="Rectangle 37">
            <a:extLst>
              <a:ext uri="{FF2B5EF4-FFF2-40B4-BE49-F238E27FC236}">
                <a16:creationId xmlns:a16="http://schemas.microsoft.com/office/drawing/2014/main" id="{15A1B487-045E-D745-873E-66BC19F43308}"/>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lnSpc>
                <a:spcPct val="100000"/>
              </a:lnSpc>
            </a:pPr>
            <a:endParaRPr lang="en-US" sz="900" dirty="0">
              <a:solidFill>
                <a:schemeClr val="accent2"/>
              </a:solidFill>
              <a:latin typeface="Open Sans Light"/>
            </a:endParaRPr>
          </a:p>
        </p:txBody>
      </p:sp>
      <p:sp>
        <p:nvSpPr>
          <p:cNvPr id="40" name="Text Placeholder 18">
            <a:extLst>
              <a:ext uri="{FF2B5EF4-FFF2-40B4-BE49-F238E27FC236}">
                <a16:creationId xmlns:a16="http://schemas.microsoft.com/office/drawing/2014/main" id="{780B3E0E-6624-E447-9AD1-7B3FCA3582C1}"/>
              </a:ext>
            </a:extLst>
          </p:cNvPr>
          <p:cNvSpPr>
            <a:spLocks noGrp="1"/>
          </p:cNvSpPr>
          <p:nvPr>
            <p:ph type="body" sz="quarter" idx="22" hasCustomPrompt="1"/>
          </p:nvPr>
        </p:nvSpPr>
        <p:spPr>
          <a:xfrm>
            <a:off x="613178" y="84270"/>
            <a:ext cx="10965644" cy="890383"/>
          </a:xfrm>
        </p:spPr>
        <p:txBody>
          <a:bodyPr wrap="none" tIns="0" bIns="0" anchor="b">
            <a:normAutofit/>
          </a:bodyPr>
          <a:lstStyle>
            <a:lvl1pPr marL="0" indent="0" algn="ctr">
              <a:lnSpc>
                <a:spcPct val="100000"/>
              </a:lnSpc>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42" name="Text Placeholder 18">
            <a:extLst>
              <a:ext uri="{FF2B5EF4-FFF2-40B4-BE49-F238E27FC236}">
                <a16:creationId xmlns:a16="http://schemas.microsoft.com/office/drawing/2014/main" id="{A1CBE961-E0E3-784F-8B41-72FFCFB3979D}"/>
              </a:ext>
            </a:extLst>
          </p:cNvPr>
          <p:cNvSpPr>
            <a:spLocks noGrp="1"/>
          </p:cNvSpPr>
          <p:nvPr>
            <p:ph type="body" sz="quarter" idx="23" hasCustomPrompt="1"/>
          </p:nvPr>
        </p:nvSpPr>
        <p:spPr>
          <a:xfrm>
            <a:off x="613178" y="970273"/>
            <a:ext cx="10965644" cy="421804"/>
          </a:xfrm>
        </p:spPr>
        <p:txBody>
          <a:bodyPr tIns="0" bIns="0" anchor="t">
            <a:normAutofit/>
          </a:bodyPr>
          <a:lstStyle>
            <a:lvl1pPr marL="0" indent="0" algn="ctr">
              <a:lnSpc>
                <a:spcPct val="100000"/>
              </a:lnSpc>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3" name="Text Placeholder 2">
            <a:extLst>
              <a:ext uri="{FF2B5EF4-FFF2-40B4-BE49-F238E27FC236}">
                <a16:creationId xmlns:a16="http://schemas.microsoft.com/office/drawing/2014/main" id="{F2A830E0-1DB0-DC47-9499-B69CF57F39A8}"/>
              </a:ext>
            </a:extLst>
          </p:cNvPr>
          <p:cNvSpPr>
            <a:spLocks noGrp="1"/>
          </p:cNvSpPr>
          <p:nvPr>
            <p:ph type="body" sz="quarter" idx="24" hasCustomPrompt="1"/>
          </p:nvPr>
        </p:nvSpPr>
        <p:spPr>
          <a:xfrm>
            <a:off x="1322388" y="5264603"/>
            <a:ext cx="9652000" cy="1122753"/>
          </a:xfrm>
        </p:spPr>
        <p:txBody>
          <a:bodyPr>
            <a:normAutofit/>
          </a:bodyPr>
          <a:lstStyle>
            <a:lvl1pPr marL="0" indent="0">
              <a:lnSpc>
                <a:spcPct val="100000"/>
              </a:lnSpc>
              <a:buNone/>
              <a:defRPr sz="1200"/>
            </a:lvl1pPr>
          </a:lstStyle>
          <a:p>
            <a:pPr lvl="0"/>
            <a:r>
              <a:rPr lang="en-US" dirty="0"/>
              <a:t>Lorem ipsum dolor sit </a:t>
            </a:r>
            <a:r>
              <a:rPr lang="en-US" dirty="0" err="1"/>
              <a:t>amet</a:t>
            </a:r>
            <a:r>
              <a:rPr lang="en-US" dirty="0"/>
              <a:t>, </a:t>
            </a:r>
            <a:r>
              <a:rPr lang="en-US" dirty="0" err="1"/>
              <a:t>eos</a:t>
            </a:r>
            <a:r>
              <a:rPr lang="en-US" dirty="0"/>
              <a:t> </a:t>
            </a:r>
            <a:r>
              <a:rPr lang="en-US" dirty="0" err="1"/>
              <a:t>numquam</a:t>
            </a:r>
            <a:r>
              <a:rPr lang="en-US" dirty="0"/>
              <a:t> </a:t>
            </a:r>
            <a:r>
              <a:rPr lang="en-US" dirty="0" err="1"/>
              <a:t>accommodare</a:t>
            </a:r>
            <a:r>
              <a:rPr lang="en-US" dirty="0"/>
              <a:t> et. In </a:t>
            </a:r>
            <a:r>
              <a:rPr lang="en-US" dirty="0" err="1"/>
              <a:t>cibo</a:t>
            </a:r>
            <a:r>
              <a:rPr lang="en-US" dirty="0"/>
              <a:t> </a:t>
            </a:r>
            <a:r>
              <a:rPr lang="en-US" dirty="0" err="1"/>
              <a:t>graeco</a:t>
            </a:r>
            <a:r>
              <a:rPr lang="en-US" dirty="0"/>
              <a:t> </a:t>
            </a:r>
            <a:r>
              <a:rPr lang="en-US" dirty="0" err="1"/>
              <a:t>dicunt</a:t>
            </a:r>
            <a:r>
              <a:rPr lang="en-US" dirty="0"/>
              <a:t> sea. </a:t>
            </a:r>
            <a:r>
              <a:rPr lang="en-US" dirty="0" err="1"/>
              <a:t>Augue</a:t>
            </a:r>
            <a:r>
              <a:rPr lang="en-US" dirty="0"/>
              <a:t> </a:t>
            </a:r>
            <a:r>
              <a:rPr lang="en-US" dirty="0" err="1"/>
              <a:t>zril</a:t>
            </a:r>
            <a:r>
              <a:rPr lang="en-US" dirty="0"/>
              <a:t> </a:t>
            </a:r>
            <a:r>
              <a:rPr lang="en-US" dirty="0" err="1"/>
              <a:t>sapientem</a:t>
            </a:r>
            <a:r>
              <a:rPr lang="en-US" dirty="0"/>
              <a:t> ne </a:t>
            </a:r>
            <a:r>
              <a:rPr lang="en-US" dirty="0" err="1"/>
              <a:t>mei</a:t>
            </a:r>
            <a:r>
              <a:rPr lang="en-US" dirty="0"/>
              <a:t>, ad </a:t>
            </a:r>
            <a:r>
              <a:rPr lang="en-US" dirty="0" err="1"/>
              <a:t>suas</a:t>
            </a:r>
            <a:r>
              <a:rPr lang="en-US" dirty="0"/>
              <a:t> </a:t>
            </a:r>
            <a:r>
              <a:rPr lang="en-US" dirty="0" err="1"/>
              <a:t>voluptatibus</a:t>
            </a:r>
            <a:r>
              <a:rPr lang="en-US" dirty="0"/>
              <a:t> </a:t>
            </a:r>
            <a:r>
              <a:rPr lang="en-US" dirty="0" err="1"/>
              <a:t>eum</a:t>
            </a:r>
            <a:r>
              <a:rPr lang="en-US" dirty="0"/>
              <a:t>. </a:t>
            </a:r>
            <a:r>
              <a:rPr lang="en-US" dirty="0" err="1"/>
              <a:t>Tempor</a:t>
            </a:r>
            <a:r>
              <a:rPr lang="en-US" dirty="0"/>
              <a:t> </a:t>
            </a:r>
            <a:r>
              <a:rPr lang="en-US" dirty="0" err="1"/>
              <a:t>mediocrem</a:t>
            </a:r>
            <a:r>
              <a:rPr lang="en-US" dirty="0"/>
              <a:t> </a:t>
            </a:r>
            <a:r>
              <a:rPr lang="en-US" dirty="0" err="1"/>
              <a:t>imperdiet</a:t>
            </a:r>
            <a:r>
              <a:rPr lang="en-US" dirty="0"/>
              <a:t> no </a:t>
            </a:r>
            <a:r>
              <a:rPr lang="en-US" dirty="0" err="1"/>
              <a:t>usu</a:t>
            </a:r>
            <a:r>
              <a:rPr lang="en-US" dirty="0"/>
              <a:t>, </a:t>
            </a:r>
            <a:r>
              <a:rPr lang="en-US" dirty="0" err="1"/>
              <a:t>tractatos</a:t>
            </a:r>
            <a:r>
              <a:rPr lang="en-US" dirty="0"/>
              <a:t> </a:t>
            </a:r>
            <a:r>
              <a:rPr lang="en-US" dirty="0" err="1"/>
              <a:t>salutatus</a:t>
            </a:r>
            <a:r>
              <a:rPr lang="en-US" dirty="0"/>
              <a:t> </a:t>
            </a:r>
            <a:r>
              <a:rPr lang="en-US" dirty="0" err="1"/>
              <a:t>ut</a:t>
            </a:r>
            <a:r>
              <a:rPr lang="en-US" dirty="0"/>
              <a:t> est. Eu vel </a:t>
            </a:r>
            <a:r>
              <a:rPr lang="en-US" dirty="0" err="1"/>
              <a:t>detraxit</a:t>
            </a:r>
            <a:r>
              <a:rPr lang="en-US" dirty="0"/>
              <a:t> </a:t>
            </a:r>
            <a:r>
              <a:rPr lang="en-US" dirty="0" err="1"/>
              <a:t>laboramus</a:t>
            </a:r>
            <a:r>
              <a:rPr lang="en-US" dirty="0"/>
              <a:t>. Cu </a:t>
            </a:r>
            <a:r>
              <a:rPr lang="en-US" dirty="0" err="1"/>
              <a:t>nam</a:t>
            </a:r>
            <a:r>
              <a:rPr lang="en-US" dirty="0"/>
              <a:t> </a:t>
            </a:r>
            <a:r>
              <a:rPr lang="en-US" dirty="0" err="1"/>
              <a:t>unum</a:t>
            </a:r>
            <a:r>
              <a:rPr lang="en-US" dirty="0"/>
              <a:t> liber </a:t>
            </a:r>
            <a:r>
              <a:rPr lang="en-US" dirty="0" err="1"/>
              <a:t>audiam</a:t>
            </a:r>
            <a:r>
              <a:rPr lang="en-US" dirty="0"/>
              <a:t>, sed an </a:t>
            </a:r>
            <a:r>
              <a:rPr lang="en-US" dirty="0" err="1"/>
              <a:t>graeci</a:t>
            </a:r>
            <a:r>
              <a:rPr lang="en-US" dirty="0"/>
              <a:t> </a:t>
            </a:r>
            <a:r>
              <a:rPr lang="en-US" dirty="0" err="1"/>
              <a:t>prompta</a:t>
            </a:r>
            <a:r>
              <a:rPr lang="en-US" dirty="0"/>
              <a:t> </a:t>
            </a:r>
            <a:r>
              <a:rPr lang="en-US" dirty="0" err="1"/>
              <a:t>invenire</a:t>
            </a:r>
            <a:r>
              <a:rPr lang="en-US" dirty="0"/>
              <a:t>, in </a:t>
            </a:r>
            <a:r>
              <a:rPr lang="en-US" dirty="0" err="1"/>
              <a:t>gubergren</a:t>
            </a:r>
            <a:r>
              <a:rPr lang="en-US" dirty="0"/>
              <a:t> </a:t>
            </a:r>
            <a:r>
              <a:rPr lang="en-US" dirty="0" err="1"/>
              <a:t>percipitur</a:t>
            </a:r>
            <a:r>
              <a:rPr lang="en-US" dirty="0"/>
              <a:t> </a:t>
            </a:r>
            <a:r>
              <a:rPr lang="en-US" dirty="0" err="1"/>
              <a:t>scribentur</a:t>
            </a:r>
            <a:r>
              <a:rPr lang="en-US" dirty="0"/>
              <a:t> </a:t>
            </a:r>
            <a:r>
              <a:rPr lang="en-US" dirty="0" err="1"/>
              <a:t>nam</a:t>
            </a:r>
            <a:r>
              <a:rPr lang="en-US" dirty="0"/>
              <a:t>. Sale </a:t>
            </a:r>
            <a:r>
              <a:rPr lang="en-US" dirty="0" err="1"/>
              <a:t>omnis</a:t>
            </a:r>
            <a:r>
              <a:rPr lang="en-US" dirty="0"/>
              <a:t> </a:t>
            </a:r>
            <a:r>
              <a:rPr lang="en-US" dirty="0" err="1"/>
              <a:t>indoctum</a:t>
            </a:r>
            <a:r>
              <a:rPr lang="en-US" dirty="0"/>
              <a:t> has </a:t>
            </a:r>
            <a:r>
              <a:rPr lang="en-US" dirty="0" err="1"/>
              <a:t>ei</a:t>
            </a:r>
            <a:r>
              <a:rPr lang="en-US" dirty="0"/>
              <a:t>, ne sed </a:t>
            </a:r>
            <a:r>
              <a:rPr lang="en-US" dirty="0" err="1"/>
              <a:t>ludus</a:t>
            </a:r>
            <a:r>
              <a:rPr lang="en-US" dirty="0"/>
              <a:t> </a:t>
            </a:r>
            <a:r>
              <a:rPr lang="en-US" dirty="0" err="1"/>
              <a:t>tamquam</a:t>
            </a:r>
            <a:r>
              <a:rPr lang="en-US" dirty="0"/>
              <a:t> </a:t>
            </a:r>
            <a:r>
              <a:rPr lang="en-US" dirty="0" err="1"/>
              <a:t>urbanitas</a:t>
            </a:r>
            <a:r>
              <a:rPr lang="en-US" dirty="0"/>
              <a:t>. Vis id </a:t>
            </a:r>
            <a:r>
              <a:rPr lang="en-US" dirty="0" err="1"/>
              <a:t>illud</a:t>
            </a:r>
            <a:r>
              <a:rPr lang="en-US" dirty="0"/>
              <a:t> </a:t>
            </a:r>
            <a:r>
              <a:rPr lang="en-US" dirty="0" err="1"/>
              <a:t>iusto</a:t>
            </a:r>
            <a:r>
              <a:rPr lang="en-US" dirty="0"/>
              <a:t>, id omnium </a:t>
            </a:r>
            <a:r>
              <a:rPr lang="en-US" dirty="0" err="1"/>
              <a:t>percipitur</a:t>
            </a:r>
            <a:r>
              <a:rPr lang="en-US" dirty="0"/>
              <a:t> duo.</a:t>
            </a:r>
          </a:p>
          <a:p>
            <a:pPr lvl="0"/>
            <a:endParaRPr lang="en-US" dirty="0"/>
          </a:p>
        </p:txBody>
      </p:sp>
    </p:spTree>
    <p:extLst>
      <p:ext uri="{BB962C8B-B14F-4D97-AF65-F5344CB8AC3E}">
        <p14:creationId xmlns:p14="http://schemas.microsoft.com/office/powerpoint/2010/main" val="1184452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1000"/>
                                        <p:tgtEl>
                                          <p:spTgt spid="40">
                                            <p:txEl>
                                              <p:pRg st="0" end="0"/>
                                            </p:txEl>
                                          </p:spTgt>
                                        </p:tgtEl>
                                      </p:cBhvr>
                                    </p:animEffect>
                                    <p:anim calcmode="lin" valueType="num">
                                      <p:cBhvr>
                                        <p:cTn id="8"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animEffect transition="in" filter="fade">
                                      <p:cBhvr>
                                        <p:cTn id="13" dur="1000"/>
                                        <p:tgtEl>
                                          <p:spTgt spid="42">
                                            <p:txEl>
                                              <p:pRg st="0" end="0"/>
                                            </p:txEl>
                                          </p:spTgt>
                                        </p:tgtEl>
                                      </p:cBhvr>
                                    </p:animEffect>
                                    <p:anim calcmode="lin" valueType="num">
                                      <p:cBhvr>
                                        <p:cTn id="14"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900" decel="100000" fill="hold"/>
                                        <p:tgtEl>
                                          <p:spTgt spid="3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40"/>
                        </p:tgtEl>
                        <p:attrNameLst>
                          <p:attrName>style.visibility</p:attrName>
                        </p:attrNameLst>
                      </p:cBhvr>
                      <p:to>
                        <p:strVal val="visible"/>
                      </p:to>
                    </p:set>
                    <p:animEffect transition="in" filter="fade">
                      <p:cBhvr>
                        <p:cTn dur="1000"/>
                        <p:tgtEl>
                          <p:spTgt spid="40"/>
                        </p:tgtEl>
                      </p:cBhvr>
                    </p:animEffect>
                    <p:anim calcmode="lin" valueType="num">
                      <p:cBhvr>
                        <p:cTn dur="1000" fill="hold"/>
                        <p:tgtEl>
                          <p:spTgt spid="40"/>
                        </p:tgtEl>
                        <p:attrNameLst>
                          <p:attrName>ppt_x</p:attrName>
                        </p:attrNameLst>
                      </p:cBhvr>
                      <p:tavLst>
                        <p:tav tm="0">
                          <p:val>
                            <p:strVal val="#ppt_x"/>
                          </p:val>
                        </p:tav>
                        <p:tav tm="100000">
                          <p:val>
                            <p:strVal val="#ppt_x"/>
                          </p:val>
                        </p:tav>
                      </p:tavLst>
                    </p:anim>
                    <p:anim calcmode="lin" valueType="num">
                      <p:cBhvr>
                        <p:cTn dur="900" decel="100000" fill="hold"/>
                        <p:tgtEl>
                          <p:spTgt spid="40"/>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tnLst>
          </p:tmpl>
        </p:tmplLst>
      </p:bldP>
      <p:bldP spid="42" grpId="0" build="p">
        <p:tmplLst>
          <p:tmpl lvl="1">
            <p:tnLst>
              <p:par>
                <p:cTn presetID="37"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1000"/>
                        <p:tgtEl>
                          <p:spTgt spid="42"/>
                        </p:tgtEl>
                      </p:cBhvr>
                    </p:animEffect>
                    <p:anim calcmode="lin" valueType="num">
                      <p:cBhvr>
                        <p:cTn dur="1000" fill="hold"/>
                        <p:tgtEl>
                          <p:spTgt spid="42"/>
                        </p:tgtEl>
                        <p:attrNameLst>
                          <p:attrName>ppt_x</p:attrName>
                        </p:attrNameLst>
                      </p:cBhvr>
                      <p:tavLst>
                        <p:tav tm="0">
                          <p:val>
                            <p:strVal val="#ppt_x"/>
                          </p:val>
                        </p:tav>
                        <p:tav tm="100000">
                          <p:val>
                            <p:strVal val="#ppt_x"/>
                          </p:val>
                        </p:tav>
                      </p:tavLst>
                    </p:anim>
                    <p:anim calcmode="lin" valueType="num">
                      <p:cBhvr>
                        <p:cTn dur="900" decel="100000" fill="hold"/>
                        <p:tgtEl>
                          <p:spTgt spid="42"/>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Points / Photo Backgroun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B4E9280-ECEB-F14C-BBA5-E9F0CD4FDEDF}"/>
              </a:ext>
            </a:extLst>
          </p:cNvPr>
          <p:cNvSpPr/>
          <p:nvPr userDrawn="1"/>
        </p:nvSpPr>
        <p:spPr>
          <a:xfrm>
            <a:off x="-1"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sp>
        <p:nvSpPr>
          <p:cNvPr id="3" name="Picture Placeholder 2">
            <a:extLst>
              <a:ext uri="{FF2B5EF4-FFF2-40B4-BE49-F238E27FC236}">
                <a16:creationId xmlns:a16="http://schemas.microsoft.com/office/drawing/2014/main" id="{8C70D97F-C20B-4C4E-9054-352FE41FB0ED}"/>
              </a:ext>
            </a:extLst>
          </p:cNvPr>
          <p:cNvSpPr>
            <a:spLocks noGrp="1"/>
          </p:cNvSpPr>
          <p:nvPr>
            <p:ph type="pic" sz="quarter" idx="28"/>
          </p:nvPr>
        </p:nvSpPr>
        <p:spPr>
          <a:xfrm>
            <a:off x="0" y="-7938"/>
            <a:ext cx="12188825" cy="6865938"/>
          </a:xfrm>
        </p:spPr>
        <p:txBody>
          <a:bodyPr/>
          <a:lstStyle/>
          <a:p>
            <a:endParaRPr lang="en-US" dirty="0"/>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pic>
        <p:nvPicPr>
          <p:cNvPr id="77" name="Picture Placeholder 8" descr="A picture containing person, indoor, wall, person&#10;&#10;Description automatically generated" hidden="1">
            <a:extLst>
              <a:ext uri="{FF2B5EF4-FFF2-40B4-BE49-F238E27FC236}">
                <a16:creationId xmlns:a16="http://schemas.microsoft.com/office/drawing/2014/main" id="{B55B9B92-1567-764E-BC03-E1999F850D3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03113" cy="6858000"/>
          </a:xfrm>
          <a:prstGeom prst="rect">
            <a:avLst/>
          </a:prstGeom>
        </p:spPr>
      </p:pic>
      <p:sp>
        <p:nvSpPr>
          <p:cNvPr id="36" name="Text Placeholder 7">
            <a:extLst>
              <a:ext uri="{FF2B5EF4-FFF2-40B4-BE49-F238E27FC236}">
                <a16:creationId xmlns:a16="http://schemas.microsoft.com/office/drawing/2014/main" id="{AC014407-91BA-3142-BAD2-18B2D273EA4A}"/>
              </a:ext>
            </a:extLst>
          </p:cNvPr>
          <p:cNvSpPr>
            <a:spLocks noGrp="1"/>
          </p:cNvSpPr>
          <p:nvPr>
            <p:ph type="body" sz="quarter" idx="12"/>
          </p:nvPr>
        </p:nvSpPr>
        <p:spPr>
          <a:xfrm>
            <a:off x="4087754" y="2170887"/>
            <a:ext cx="4970775" cy="541669"/>
          </a:xfrm>
        </p:spPr>
        <p:txBody>
          <a:bodyPr numCol="1">
            <a:normAutofit/>
          </a:bodyPr>
          <a:lstStyle>
            <a:lvl1pPr marL="0" indent="0">
              <a:buFont typeface="Arial" panose="020B0604020202020204" pitchFamily="34" charset="0"/>
              <a:buNone/>
              <a:defRPr sz="1400" b="0">
                <a:solidFill>
                  <a:schemeClr val="bg1"/>
                </a:solidFill>
                <a:latin typeface="+mn-lt"/>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17" name="Rectangle 16">
            <a:extLst>
              <a:ext uri="{FF2B5EF4-FFF2-40B4-BE49-F238E27FC236}">
                <a16:creationId xmlns:a16="http://schemas.microsoft.com/office/drawing/2014/main" id="{5EE90923-D5A5-F241-87EB-B71F989E16D0}"/>
              </a:ext>
            </a:extLst>
          </p:cNvPr>
          <p:cNvSpPr/>
          <p:nvPr userDrawn="1"/>
        </p:nvSpPr>
        <p:spPr>
          <a:xfrm>
            <a:off x="5718037" y="1259685"/>
            <a:ext cx="7765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21" name="Text Placeholder 18">
            <a:extLst>
              <a:ext uri="{FF2B5EF4-FFF2-40B4-BE49-F238E27FC236}">
                <a16:creationId xmlns:a16="http://schemas.microsoft.com/office/drawing/2014/main" id="{B2A74EE4-62E0-9A4D-8232-E89FBFA5ABAC}"/>
              </a:ext>
            </a:extLst>
          </p:cNvPr>
          <p:cNvSpPr>
            <a:spLocks noGrp="1"/>
          </p:cNvSpPr>
          <p:nvPr>
            <p:ph type="body" sz="quarter" idx="26" hasCustomPrompt="1"/>
          </p:nvPr>
        </p:nvSpPr>
        <p:spPr>
          <a:xfrm>
            <a:off x="613178" y="84270"/>
            <a:ext cx="10965644" cy="890383"/>
          </a:xfrm>
        </p:spPr>
        <p:txBody>
          <a:bodyPr wrap="none" tIns="0" bIns="0" anchor="b">
            <a:normAutofit/>
          </a:bodyPr>
          <a:lstStyle>
            <a:lvl1pPr marL="0" indent="0" algn="ctr">
              <a:buNone/>
              <a:defRPr sz="4800" b="1">
                <a:solidFill>
                  <a:schemeClr val="bg1"/>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22" name="Text Placeholder 18">
            <a:extLst>
              <a:ext uri="{FF2B5EF4-FFF2-40B4-BE49-F238E27FC236}">
                <a16:creationId xmlns:a16="http://schemas.microsoft.com/office/drawing/2014/main" id="{1C62434F-13E8-DD42-A99D-ECD1DC40B107}"/>
              </a:ext>
            </a:extLst>
          </p:cNvPr>
          <p:cNvSpPr>
            <a:spLocks noGrp="1"/>
          </p:cNvSpPr>
          <p:nvPr>
            <p:ph type="body" sz="quarter" idx="27" hasCustomPrompt="1"/>
          </p:nvPr>
        </p:nvSpPr>
        <p:spPr>
          <a:xfrm>
            <a:off x="613178" y="970273"/>
            <a:ext cx="10965644" cy="421804"/>
          </a:xfrm>
        </p:spPr>
        <p:txBody>
          <a:bodyPr tIns="0" bIns="0" anchor="t">
            <a:normAutofit/>
          </a:bodyPr>
          <a:lstStyle>
            <a:lvl1pPr marL="0" indent="0" algn="ctr">
              <a:buNone/>
              <a:defRPr sz="1600" b="0" spc="0">
                <a:solidFill>
                  <a:schemeClr val="accent4"/>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5" name="Picture Placeholder 4">
            <a:extLst>
              <a:ext uri="{FF2B5EF4-FFF2-40B4-BE49-F238E27FC236}">
                <a16:creationId xmlns:a16="http://schemas.microsoft.com/office/drawing/2014/main" id="{21067004-BBFC-0F4E-B721-BF8DFE0A8EB6}"/>
              </a:ext>
            </a:extLst>
          </p:cNvPr>
          <p:cNvSpPr>
            <a:spLocks noGrp="1"/>
          </p:cNvSpPr>
          <p:nvPr>
            <p:ph type="pic" sz="quarter" idx="29"/>
          </p:nvPr>
        </p:nvSpPr>
        <p:spPr>
          <a:xfrm>
            <a:off x="3293807" y="2170113"/>
            <a:ext cx="411480" cy="411480"/>
          </a:xfrm>
          <a:prstGeom prst="ellipse">
            <a:avLst/>
          </a:prstGeom>
        </p:spPr>
        <p:txBody>
          <a:bodyPr/>
          <a:lstStyle/>
          <a:p>
            <a:endParaRPr lang="en-US" dirty="0"/>
          </a:p>
        </p:txBody>
      </p:sp>
    </p:spTree>
    <p:extLst>
      <p:ext uri="{BB962C8B-B14F-4D97-AF65-F5344CB8AC3E}">
        <p14:creationId xmlns:p14="http://schemas.microsoft.com/office/powerpoint/2010/main" val="4710807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37" presetClass="entr" presetSubtype="0" fill="hold" grpId="0" nodeType="afterEffect">
                                  <p:stCondLst>
                                    <p:cond delay="0"/>
                                  </p:stCondLst>
                                  <p:iterate type="lt">
                                    <p:tmPct val="0"/>
                                  </p:iterate>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1000"/>
                                        <p:tgtEl>
                                          <p:spTgt spid="21">
                                            <p:txEl>
                                              <p:pRg st="0" end="0"/>
                                            </p:txEl>
                                          </p:spTgt>
                                        </p:tgtEl>
                                      </p:cBhvr>
                                    </p:animEffect>
                                    <p:anim calcmode="lin" valueType="num">
                                      <p:cBhvr>
                                        <p:cTn id="1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000"/>
                                        <p:tgtEl>
                                          <p:spTgt spid="22">
                                            <p:txEl>
                                              <p:pRg st="0" end="0"/>
                                            </p:txEl>
                                          </p:spTgt>
                                        </p:tgtEl>
                                      </p:cBhvr>
                                    </p:animEffect>
                                    <p:anim calcmode="lin" valueType="num">
                                      <p:cBhvr>
                                        <p:cTn id="1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7" grpId="0" animBg="1"/>
      <p:bldP spid="21"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900" decel="100000" fill="hold"/>
                        <p:tgtEl>
                          <p:spTgt spid="21"/>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build="p">
        <p:tmplLst>
          <p:tmpl lvl="1">
            <p:tnLst>
              <p:par>
                <p:cTn presetID="37"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ppt_x</p:attrName>
                        </p:attrNameLst>
                      </p:cBhvr>
                      <p:tavLst>
                        <p:tav tm="0">
                          <p:val>
                            <p:strVal val="#ppt_x"/>
                          </p:val>
                        </p:tav>
                        <p:tav tm="100000">
                          <p:val>
                            <p:strVal val="#ppt_x"/>
                          </p:val>
                        </p:tav>
                      </p:tavLst>
                    </p:anim>
                    <p:anim calcmode="lin" valueType="num">
                      <p:cBhvr>
                        <p:cTn dur="900" decel="100000" fill="hold"/>
                        <p:tgtEl>
                          <p:spTgt spid="22"/>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Right with Image ">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3" name="Rectangle 12">
            <a:extLst>
              <a:ext uri="{FF2B5EF4-FFF2-40B4-BE49-F238E27FC236}">
                <a16:creationId xmlns:a16="http://schemas.microsoft.com/office/drawing/2014/main" id="{18633C89-FBA6-0044-BD05-17E4A08F6272}"/>
              </a:ext>
            </a:extLst>
          </p:cNvPr>
          <p:cNvSpPr/>
          <p:nvPr userDrawn="1"/>
        </p:nvSpPr>
        <p:spPr>
          <a:xfrm>
            <a:off x="5556163" y="642026"/>
            <a:ext cx="6630989" cy="5525310"/>
          </a:xfrm>
          <a:prstGeom prst="rect">
            <a:avLst/>
          </a:prstGeom>
          <a:solidFill>
            <a:srgbClr val="1E2731"/>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latin typeface="Calibri Light" panose="020F0302020204030204" pitchFamily="34" charset="0"/>
            </a:endParaRPr>
          </a:p>
        </p:txBody>
      </p:sp>
      <p:sp>
        <p:nvSpPr>
          <p:cNvPr id="3" name="Picture Placeholder 2">
            <a:extLst>
              <a:ext uri="{FF2B5EF4-FFF2-40B4-BE49-F238E27FC236}">
                <a16:creationId xmlns:a16="http://schemas.microsoft.com/office/drawing/2014/main" id="{A2282729-8BF4-9C47-99EC-687A5B63F769}"/>
              </a:ext>
            </a:extLst>
          </p:cNvPr>
          <p:cNvSpPr>
            <a:spLocks noGrp="1"/>
          </p:cNvSpPr>
          <p:nvPr>
            <p:ph type="pic" sz="quarter" idx="10"/>
          </p:nvPr>
        </p:nvSpPr>
        <p:spPr>
          <a:xfrm>
            <a:off x="0" y="641350"/>
            <a:ext cx="5556250" cy="5526088"/>
          </a:xfrm>
          <a:prstGeom prst="rect">
            <a:avLst/>
          </a:prstGeom>
          <a:solidFill>
            <a:schemeClr val="tx1">
              <a:lumMod val="20000"/>
              <a:lumOff val="80000"/>
            </a:schemeClr>
          </a:solidFill>
        </p:spPr>
        <p:txBody>
          <a:bodyPr>
            <a:normAutofit/>
          </a:bodyPr>
          <a:lstStyle>
            <a:lvl1pPr marL="0" indent="0">
              <a:buNone/>
              <a:defRPr sz="1200"/>
            </a:lvl1pPr>
          </a:lstStyle>
          <a:p>
            <a:endParaRPr lang="en-US" dirty="0"/>
          </a:p>
        </p:txBody>
      </p:sp>
      <p:sp>
        <p:nvSpPr>
          <p:cNvPr id="9" name="Text Placeholder 7">
            <a:extLst>
              <a:ext uri="{FF2B5EF4-FFF2-40B4-BE49-F238E27FC236}">
                <a16:creationId xmlns:a16="http://schemas.microsoft.com/office/drawing/2014/main" id="{8534849A-9EF3-4344-8F09-23451EAADD99}"/>
              </a:ext>
            </a:extLst>
          </p:cNvPr>
          <p:cNvSpPr>
            <a:spLocks noGrp="1"/>
          </p:cNvSpPr>
          <p:nvPr>
            <p:ph type="body" sz="quarter" idx="12" hasCustomPrompt="1"/>
          </p:nvPr>
        </p:nvSpPr>
        <p:spPr>
          <a:xfrm>
            <a:off x="6635751" y="2717391"/>
            <a:ext cx="4834020" cy="3175409"/>
          </a:xfrm>
        </p:spPr>
        <p:txBody>
          <a:bodyPr numCol="2" spcCol="274320">
            <a:normAutofit/>
          </a:bodyPr>
          <a:lstStyle>
            <a:lvl1pPr marL="115888" indent="-106363">
              <a:buFont typeface="Arial" panose="020B0604020202020204" pitchFamily="34" charset="0"/>
              <a:buChar char="•"/>
              <a:tabLst/>
              <a:defRPr sz="12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err="1"/>
              <a:t>Ssds</a:t>
            </a:r>
            <a:endParaRPr lang="en-US" dirty="0"/>
          </a:p>
          <a:p>
            <a:pPr lvl="0"/>
            <a:r>
              <a:rPr lang="en-US" dirty="0" err="1"/>
              <a:t>ajasdasd</a:t>
            </a:r>
            <a:endParaRPr lang="en-US" dirty="0"/>
          </a:p>
        </p:txBody>
      </p:sp>
      <p:sp>
        <p:nvSpPr>
          <p:cNvPr id="10" name="Text Placeholder 4">
            <a:extLst>
              <a:ext uri="{FF2B5EF4-FFF2-40B4-BE49-F238E27FC236}">
                <a16:creationId xmlns:a16="http://schemas.microsoft.com/office/drawing/2014/main" id="{FCD7388C-71F3-7145-9D0C-13548208D863}"/>
              </a:ext>
            </a:extLst>
          </p:cNvPr>
          <p:cNvSpPr>
            <a:spLocks noGrp="1"/>
          </p:cNvSpPr>
          <p:nvPr>
            <p:ph type="body" sz="quarter" idx="13" hasCustomPrompt="1"/>
          </p:nvPr>
        </p:nvSpPr>
        <p:spPr>
          <a:xfrm>
            <a:off x="6635752" y="1305996"/>
            <a:ext cx="4834020" cy="1136860"/>
          </a:xfrm>
        </p:spPr>
        <p:txBody>
          <a:bodyPr anchor="b">
            <a:noAutofit/>
          </a:bodyPr>
          <a:lstStyle>
            <a:lvl1pPr marL="0" indent="0" algn="l">
              <a:buNone/>
              <a:defRPr sz="36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Your Title</a:t>
            </a:r>
            <a:br>
              <a:rPr lang="en-US" dirty="0"/>
            </a:br>
            <a:r>
              <a:rPr lang="en-US" dirty="0"/>
              <a:t>Goes Here</a:t>
            </a:r>
          </a:p>
        </p:txBody>
      </p:sp>
    </p:spTree>
    <p:extLst>
      <p:ext uri="{BB962C8B-B14F-4D97-AF65-F5344CB8AC3E}">
        <p14:creationId xmlns:p14="http://schemas.microsoft.com/office/powerpoint/2010/main" val="38986211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p:cTn id="16"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9" grpId="0" uiExpand="1">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23" presetClass="entr" presetSubtype="16"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35C89-F600-4EF8-8783-19E99620DDAE}"/>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3" name="Footer Placeholder 2">
            <a:extLst>
              <a:ext uri="{FF2B5EF4-FFF2-40B4-BE49-F238E27FC236}">
                <a16:creationId xmlns:a16="http://schemas.microsoft.com/office/drawing/2014/main" id="{E07CD582-F5B4-4B6B-AA52-023080EAE4E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C1D81C-FC1E-40AF-A0F3-C199C0AFBC3D}"/>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2091915560"/>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Left with 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9" name="Rectangle 8">
            <a:extLst>
              <a:ext uri="{FF2B5EF4-FFF2-40B4-BE49-F238E27FC236}">
                <a16:creationId xmlns:a16="http://schemas.microsoft.com/office/drawing/2014/main" id="{F1FD42A8-202E-3C4F-8532-FE1DAA344984}"/>
              </a:ext>
            </a:extLst>
          </p:cNvPr>
          <p:cNvSpPr/>
          <p:nvPr userDrawn="1"/>
        </p:nvSpPr>
        <p:spPr>
          <a:xfrm>
            <a:off x="0" y="642026"/>
            <a:ext cx="6630989" cy="5525310"/>
          </a:xfrm>
          <a:prstGeom prst="rect">
            <a:avLst/>
          </a:prstGeom>
          <a:solidFill>
            <a:srgbClr val="1E2731"/>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latin typeface="Calibri Light" panose="020F0302020204030204" pitchFamily="34" charset="0"/>
            </a:endParaRPr>
          </a:p>
        </p:txBody>
      </p:sp>
      <p:sp>
        <p:nvSpPr>
          <p:cNvPr id="10" name="Picture Placeholder 2">
            <a:extLst>
              <a:ext uri="{FF2B5EF4-FFF2-40B4-BE49-F238E27FC236}">
                <a16:creationId xmlns:a16="http://schemas.microsoft.com/office/drawing/2014/main" id="{D4241716-6961-174F-B8E0-4E8D3DD92BB8}"/>
              </a:ext>
            </a:extLst>
          </p:cNvPr>
          <p:cNvSpPr>
            <a:spLocks noGrp="1"/>
          </p:cNvSpPr>
          <p:nvPr>
            <p:ph type="pic" sz="quarter" idx="10"/>
          </p:nvPr>
        </p:nvSpPr>
        <p:spPr>
          <a:xfrm>
            <a:off x="6630989" y="641350"/>
            <a:ext cx="5556250" cy="5526088"/>
          </a:xfrm>
          <a:prstGeom prst="rect">
            <a:avLst/>
          </a:prstGeom>
          <a:solidFill>
            <a:schemeClr val="tx1">
              <a:lumMod val="20000"/>
              <a:lumOff val="80000"/>
            </a:schemeClr>
          </a:solidFill>
        </p:spPr>
        <p:txBody>
          <a:bodyPr>
            <a:normAutofit/>
          </a:bodyPr>
          <a:lstStyle>
            <a:lvl1pPr marL="0" indent="0">
              <a:buNone/>
              <a:defRPr sz="1200"/>
            </a:lvl1pPr>
          </a:lstStyle>
          <a:p>
            <a:endParaRPr lang="en-US" dirty="0"/>
          </a:p>
        </p:txBody>
      </p:sp>
      <p:sp>
        <p:nvSpPr>
          <p:cNvPr id="12" name="Text Placeholder 7">
            <a:extLst>
              <a:ext uri="{FF2B5EF4-FFF2-40B4-BE49-F238E27FC236}">
                <a16:creationId xmlns:a16="http://schemas.microsoft.com/office/drawing/2014/main" id="{6D6CB39C-5314-B14D-AB8D-AB8F96C42E64}"/>
              </a:ext>
            </a:extLst>
          </p:cNvPr>
          <p:cNvSpPr>
            <a:spLocks noGrp="1"/>
          </p:cNvSpPr>
          <p:nvPr>
            <p:ph type="body" sz="quarter" idx="12" hasCustomPrompt="1"/>
          </p:nvPr>
        </p:nvSpPr>
        <p:spPr>
          <a:xfrm>
            <a:off x="722142" y="2717391"/>
            <a:ext cx="4829257" cy="3175409"/>
          </a:xfrm>
        </p:spPr>
        <p:txBody>
          <a:bodyPr numCol="2" spcCol="274320">
            <a:normAutofit/>
          </a:bodyPr>
          <a:lstStyle>
            <a:lvl1pPr marL="115888" indent="-115888">
              <a:lnSpc>
                <a:spcPct val="100000"/>
              </a:lnSpc>
              <a:buFont typeface="Arial" panose="020B0604020202020204" pitchFamily="34" charset="0"/>
              <a:buChar char="•"/>
              <a:tabLst/>
              <a:defRPr sz="12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err="1"/>
              <a:t>Ssds</a:t>
            </a:r>
            <a:endParaRPr lang="en-US" dirty="0"/>
          </a:p>
          <a:p>
            <a:pPr lvl="0"/>
            <a:r>
              <a:rPr lang="en-US" dirty="0" err="1"/>
              <a:t>ajasdasd</a:t>
            </a:r>
            <a:endParaRPr lang="en-US" dirty="0"/>
          </a:p>
        </p:txBody>
      </p:sp>
      <p:sp>
        <p:nvSpPr>
          <p:cNvPr id="16" name="Text Placeholder 4">
            <a:extLst>
              <a:ext uri="{FF2B5EF4-FFF2-40B4-BE49-F238E27FC236}">
                <a16:creationId xmlns:a16="http://schemas.microsoft.com/office/drawing/2014/main" id="{AFCDACC0-9598-8541-9528-6CA75BEAE2DB}"/>
              </a:ext>
            </a:extLst>
          </p:cNvPr>
          <p:cNvSpPr>
            <a:spLocks noGrp="1"/>
          </p:cNvSpPr>
          <p:nvPr>
            <p:ph type="body" sz="quarter" idx="13" hasCustomPrompt="1"/>
          </p:nvPr>
        </p:nvSpPr>
        <p:spPr>
          <a:xfrm>
            <a:off x="722143" y="1305996"/>
            <a:ext cx="4834020" cy="1136860"/>
          </a:xfrm>
        </p:spPr>
        <p:txBody>
          <a:bodyPr anchor="b">
            <a:noAutofit/>
          </a:bodyPr>
          <a:lstStyle>
            <a:lvl1pPr marL="0" indent="0" algn="l">
              <a:buNone/>
              <a:defRPr sz="36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Your Title</a:t>
            </a:r>
            <a:br>
              <a:rPr lang="en-US" dirty="0"/>
            </a:br>
            <a:r>
              <a:rPr lang="en-US" dirty="0"/>
              <a:t>Goes Here</a:t>
            </a:r>
          </a:p>
        </p:txBody>
      </p:sp>
    </p:spTree>
    <p:extLst>
      <p:ext uri="{BB962C8B-B14F-4D97-AF65-F5344CB8AC3E}">
        <p14:creationId xmlns:p14="http://schemas.microsoft.com/office/powerpoint/2010/main" val="37987784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 calcmode="lin" valueType="num">
                                      <p:cBhvr>
                                        <p:cTn id="16"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uiExpand="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uiExpand="1" build="p">
        <p:tmplLst>
          <p:tmpl lvl="1">
            <p:tnLst>
              <p:par>
                <p:cTn presetID="2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D12E9FE-7662-3847-9BAF-E76CE0D3F764}"/>
              </a:ext>
            </a:extLst>
          </p:cNvPr>
          <p:cNvSpPr/>
          <p:nvPr userDrawn="1"/>
        </p:nvSpPr>
        <p:spPr>
          <a:xfrm>
            <a:off x="0" y="1241425"/>
            <a:ext cx="12188825" cy="33464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2" name="Text Placeholder 2">
            <a:extLst>
              <a:ext uri="{FF2B5EF4-FFF2-40B4-BE49-F238E27FC236}">
                <a16:creationId xmlns:a16="http://schemas.microsoft.com/office/drawing/2014/main" id="{50ED9791-B802-EC40-85D2-6F9DDDFB9F8B}"/>
              </a:ext>
            </a:extLst>
          </p:cNvPr>
          <p:cNvSpPr>
            <a:spLocks noGrp="1"/>
          </p:cNvSpPr>
          <p:nvPr>
            <p:ph type="body" sz="quarter" idx="11" hasCustomPrompt="1"/>
          </p:nvPr>
        </p:nvSpPr>
        <p:spPr>
          <a:xfrm>
            <a:off x="2696848" y="5104237"/>
            <a:ext cx="7273157" cy="1316415"/>
          </a:xfrm>
        </p:spPr>
        <p:txBody>
          <a:bodyPr numCol="2">
            <a:normAutofit/>
          </a:bodyPr>
          <a:lstStyle>
            <a:lvl1pPr marL="0" indent="0">
              <a:buNone/>
              <a:defRPr sz="1400" baseline="0">
                <a:solidFill>
                  <a:schemeClr val="tx2"/>
                </a:solidFill>
                <a:latin typeface="+mn-lt"/>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dirty="0"/>
              <a:t>Edit text here</a:t>
            </a:r>
          </a:p>
        </p:txBody>
      </p:sp>
      <p:sp>
        <p:nvSpPr>
          <p:cNvPr id="4" name="Picture Placeholder 3">
            <a:extLst>
              <a:ext uri="{FF2B5EF4-FFF2-40B4-BE49-F238E27FC236}">
                <a16:creationId xmlns:a16="http://schemas.microsoft.com/office/drawing/2014/main" id="{C1B10320-6362-E244-848E-D957E68F9A69}"/>
              </a:ext>
            </a:extLst>
          </p:cNvPr>
          <p:cNvSpPr>
            <a:spLocks noGrp="1"/>
          </p:cNvSpPr>
          <p:nvPr>
            <p:ph type="pic" sz="quarter" idx="20"/>
          </p:nvPr>
        </p:nvSpPr>
        <p:spPr>
          <a:xfrm>
            <a:off x="0" y="1241425"/>
            <a:ext cx="12192000" cy="3346450"/>
          </a:xfrm>
        </p:spPr>
        <p:txBody>
          <a:bodyPr/>
          <a:lstStyle/>
          <a:p>
            <a:endParaRPr lang="en-US" dirty="0"/>
          </a:p>
        </p:txBody>
      </p:sp>
      <p:sp>
        <p:nvSpPr>
          <p:cNvPr id="3" name="Text Placeholder 2">
            <a:extLst>
              <a:ext uri="{FF2B5EF4-FFF2-40B4-BE49-F238E27FC236}">
                <a16:creationId xmlns:a16="http://schemas.microsoft.com/office/drawing/2014/main" id="{A4B23ECC-35DB-6C42-895A-6B1ED3B20CE7}"/>
              </a:ext>
            </a:extLst>
          </p:cNvPr>
          <p:cNvSpPr>
            <a:spLocks noGrp="1"/>
          </p:cNvSpPr>
          <p:nvPr>
            <p:ph type="body" sz="quarter" idx="19" hasCustomPrompt="1"/>
          </p:nvPr>
        </p:nvSpPr>
        <p:spPr>
          <a:xfrm>
            <a:off x="2825750" y="1755931"/>
            <a:ext cx="6100763" cy="2317438"/>
          </a:xfrm>
        </p:spPr>
        <p:txBody>
          <a:bodyPr anchor="ctr">
            <a:noAutofit/>
          </a:bodyPr>
          <a:lstStyle>
            <a:lvl1pPr marL="0" indent="0" algn="ctr">
              <a:lnSpc>
                <a:spcPct val="100000"/>
              </a:lnSpc>
              <a:buNone/>
              <a:defRPr sz="2600">
                <a:solidFill>
                  <a:schemeClr val="bg1"/>
                </a:solidFill>
                <a:latin typeface="+mn-lt"/>
              </a:defRPr>
            </a:lvl1pPr>
            <a:lvl2pPr marL="457200" indent="0">
              <a:buNone/>
              <a:defRPr sz="1800">
                <a:solidFill>
                  <a:schemeClr val="bg1"/>
                </a:solidFill>
                <a:latin typeface="+mn-lt"/>
              </a:defRPr>
            </a:lvl2pPr>
            <a:lvl3pPr marL="914400" indent="0">
              <a:buNone/>
              <a:defRPr sz="1600">
                <a:solidFill>
                  <a:schemeClr val="bg1"/>
                </a:solidFill>
                <a:latin typeface="+mn-lt"/>
              </a:defRPr>
            </a:lvl3pPr>
            <a:lvl4pPr marL="1371600" indent="0">
              <a:buNone/>
              <a:defRPr sz="1400">
                <a:solidFill>
                  <a:schemeClr val="bg1"/>
                </a:solidFill>
                <a:latin typeface="+mn-lt"/>
              </a:defRPr>
            </a:lvl4pPr>
            <a:lvl5pPr marL="1828800" indent="0">
              <a:buNone/>
              <a:defRPr sz="1200">
                <a:solidFill>
                  <a:schemeClr val="bg1"/>
                </a:solidFill>
                <a:latin typeface="+mn-lt"/>
              </a:defRPr>
            </a:lvl5pPr>
          </a:lstStyle>
          <a:p>
            <a:pPr lvl="0"/>
            <a:r>
              <a:rPr lang="en-US" dirty="0"/>
              <a:t>Click to edit quote here</a:t>
            </a:r>
          </a:p>
        </p:txBody>
      </p:sp>
    </p:spTree>
    <p:extLst>
      <p:ext uri="{BB962C8B-B14F-4D97-AF65-F5344CB8AC3E}">
        <p14:creationId xmlns:p14="http://schemas.microsoft.com/office/powerpoint/2010/main" val="2382033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childTnLst>
                          </p:cTn>
                        </p:par>
                        <p:par>
                          <p:cTn id="17" fill="hold">
                            <p:stCondLst>
                              <p:cond delay="1000"/>
                            </p:stCondLst>
                            <p:childTnLst>
                              <p:par>
                                <p:cTn id="18" presetID="16" presetClass="emph" presetSubtype="0" fill="hold" grpId="0" nodeType="afterEffect">
                                  <p:stCondLst>
                                    <p:cond delay="0"/>
                                  </p:stCondLst>
                                  <p:iterate type="lt">
                                    <p:tmPct val="4000"/>
                                  </p:iterate>
                                  <p:childTnLst>
                                    <p:set>
                                      <p:cBhvr override="childStyle">
                                        <p:cTn id="19" dur="500" fill="hold"/>
                                        <p:tgtEl>
                                          <p:spTgt spid="3">
                                            <p:txEl>
                                              <p:pRg st="0" end="0"/>
                                            </p:txEl>
                                          </p:spTgt>
                                        </p:tgtEl>
                                        <p:attrNameLst>
                                          <p:attrName>style.color</p:attrName>
                                        </p:attrNameLst>
                                      </p:cBhvr>
                                      <p:to>
                                        <p:clrVal>
                                          <a:schemeClr val="accent2"/>
                                        </p:clrVal>
                                      </p:to>
                                    </p:set>
                                    <p:set>
                                      <p:cBhvr>
                                        <p:cTn id="20" dur="500" fill="hold"/>
                                        <p:tgtEl>
                                          <p:spTgt spid="3">
                                            <p:txEl>
                                              <p:pRg st="0" end="0"/>
                                            </p:txEl>
                                          </p:spTgt>
                                        </p:tgtEl>
                                        <p:attrNameLst>
                                          <p:attrName>fillcolor</p:attrName>
                                        </p:attrNameLst>
                                      </p:cBhvr>
                                      <p:to>
                                        <p:clrVal>
                                          <a:schemeClr val="accent2"/>
                                        </p:clrVal>
                                      </p:to>
                                    </p:set>
                                    <p:set>
                                      <p:cBhvr>
                                        <p:cTn id="21"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4" grpId="0"/>
      <p:bldP spid="3" grpId="0" build="p">
        <p:tmplLst>
          <p:tmpl lvl="1">
            <p:tnLst>
              <p:par>
                <p:cTn presetID="16" presetClass="emph" presetSubtype="0" fill="hold" nodeType="afterEffect">
                  <p:stCondLst>
                    <p:cond delay="0"/>
                  </p:stCondLst>
                  <p:iterate type="lt">
                    <p:tmPct val="4000"/>
                  </p:iterate>
                  <p:childTnLst>
                    <p:set>
                      <p:cBhvr override="childStyle">
                        <p:cTn dur="500" fill="hold"/>
                        <p:tgtEl>
                          <p:spTgt spid="3"/>
                        </p:tgtEl>
                        <p:attrNameLst>
                          <p:attrName>style.color</p:attrName>
                        </p:attrNameLst>
                      </p:cBhvr>
                      <p:to>
                        <p:clrVal>
                          <a:schemeClr val="accent2"/>
                        </p:clrVal>
                      </p:to>
                    </p:set>
                    <p:set>
                      <p:cBhvr>
                        <p:cTn dur="500" fill="hold"/>
                        <p:tgtEl>
                          <p:spTgt spid="3"/>
                        </p:tgtEl>
                        <p:attrNameLst>
                          <p:attrName>fillcolor</p:attrName>
                        </p:attrNameLst>
                      </p:cBhvr>
                      <p:to>
                        <p:clrVal>
                          <a:schemeClr val="accent2"/>
                        </p:clrVal>
                      </p:to>
                    </p:set>
                    <p:set>
                      <p:cBhvr>
                        <p:cTn dur="500" fill="hold"/>
                        <p:tgtEl>
                          <p:spTgt spid="3"/>
                        </p:tgtEl>
                        <p:attrNameLst>
                          <p:attrName>fill.type</p:attrName>
                        </p:attrNameLst>
                      </p:cBhvr>
                      <p:to>
                        <p:strVal val="solid"/>
                      </p:to>
                    </p:se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EE2A19F-EC6F-8B4A-A28B-07886A58247E}"/>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5" name="Rectangle 14">
            <a:extLst>
              <a:ext uri="{FF2B5EF4-FFF2-40B4-BE49-F238E27FC236}">
                <a16:creationId xmlns:a16="http://schemas.microsoft.com/office/drawing/2014/main" id="{87ABAA20-8855-F44B-B81A-9B4520A6A7C6}"/>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6" name="Text Placeholder 18">
            <a:extLst>
              <a:ext uri="{FF2B5EF4-FFF2-40B4-BE49-F238E27FC236}">
                <a16:creationId xmlns:a16="http://schemas.microsoft.com/office/drawing/2014/main" id="{94F0B1AD-9809-924F-8E1C-F0309CE05843}"/>
              </a:ext>
            </a:extLst>
          </p:cNvPr>
          <p:cNvSpPr>
            <a:spLocks noGrp="1"/>
          </p:cNvSpPr>
          <p:nvPr>
            <p:ph type="body" sz="quarter" idx="16"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17" name="Text Placeholder 18">
            <a:extLst>
              <a:ext uri="{FF2B5EF4-FFF2-40B4-BE49-F238E27FC236}">
                <a16:creationId xmlns:a16="http://schemas.microsoft.com/office/drawing/2014/main" id="{F3D6059B-BDE8-2640-BCAF-933323509F00}"/>
              </a:ext>
            </a:extLst>
          </p:cNvPr>
          <p:cNvSpPr>
            <a:spLocks noGrp="1"/>
          </p:cNvSpPr>
          <p:nvPr>
            <p:ph type="body" sz="quarter" idx="17"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Tree>
    <p:extLst>
      <p:ext uri="{BB962C8B-B14F-4D97-AF65-F5344CB8AC3E}">
        <p14:creationId xmlns:p14="http://schemas.microsoft.com/office/powerpoint/2010/main" val="872277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p:tmplLst>
          <p:tmpl lvl="1">
            <p:tnLst>
              <p:par>
                <p:cTn presetID="37" presetClass="entr" presetSubtype="0" fill="hold" nodeType="afterEffect" nodePh="1">
                  <p:stCondLst>
                    <p:cond delay="0"/>
                  </p:stCondLst>
                  <p:iterate type="lt">
                    <p:tmPct val="0"/>
                  </p:iterate>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900" decel="100000" fill="hold"/>
                        <p:tgtEl>
                          <p:spTgt spid="16"/>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tnLst>
          </p:tmpl>
        </p:tmplLst>
      </p:bldP>
      <p:bldP spid="17" grpId="0" build="p">
        <p:tmplLst>
          <p:tmpl lvl="1">
            <p:tnLst>
              <p:par>
                <p:cTn presetID="37"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900" decel="100000" fill="hold"/>
                        <p:tgtEl>
                          <p:spTgt spid="1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82B6F8-0E31-CA44-AF20-B0E16D4D5CAA}"/>
              </a:ext>
            </a:extLst>
          </p:cNvPr>
          <p:cNvSpPr>
            <a:spLocks noGrp="1"/>
          </p:cNvSpPr>
          <p:nvPr>
            <p:ph type="sldNum" sz="quarter" idx="11"/>
          </p:nvPr>
        </p:nvSpPr>
        <p:spPr/>
        <p:txBody>
          <a:bodyPr/>
          <a:lstStyle/>
          <a:p>
            <a:r>
              <a:rPr lang="en-US" dirty="0"/>
              <a:t>|     </a:t>
            </a:r>
            <a:fld id="{CB68451A-C8BD-42C6-BC49-E309AF2C7EBE}" type="slidenum">
              <a:rPr lang="en-US" smtClean="0"/>
              <a:pPr/>
              <a:t>‹#›</a:t>
            </a:fld>
            <a:endParaRPr lang="en-US" dirty="0"/>
          </a:p>
        </p:txBody>
      </p:sp>
    </p:spTree>
    <p:extLst>
      <p:ext uri="{BB962C8B-B14F-4D97-AF65-F5344CB8AC3E}">
        <p14:creationId xmlns:p14="http://schemas.microsoft.com/office/powerpoint/2010/main" val="375622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EE2A19F-EC6F-8B4A-A28B-07886A58247E}"/>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5" name="Rectangle 14">
            <a:extLst>
              <a:ext uri="{FF2B5EF4-FFF2-40B4-BE49-F238E27FC236}">
                <a16:creationId xmlns:a16="http://schemas.microsoft.com/office/drawing/2014/main" id="{87ABAA20-8855-F44B-B81A-9B4520A6A7C6}"/>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6" name="Text Placeholder 18">
            <a:extLst>
              <a:ext uri="{FF2B5EF4-FFF2-40B4-BE49-F238E27FC236}">
                <a16:creationId xmlns:a16="http://schemas.microsoft.com/office/drawing/2014/main" id="{94F0B1AD-9809-924F-8E1C-F0309CE05843}"/>
              </a:ext>
            </a:extLst>
          </p:cNvPr>
          <p:cNvSpPr>
            <a:spLocks noGrp="1"/>
          </p:cNvSpPr>
          <p:nvPr>
            <p:ph type="body" sz="quarter" idx="16"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17" name="Text Placeholder 18">
            <a:extLst>
              <a:ext uri="{FF2B5EF4-FFF2-40B4-BE49-F238E27FC236}">
                <a16:creationId xmlns:a16="http://schemas.microsoft.com/office/drawing/2014/main" id="{F3D6059B-BDE8-2640-BCAF-933323509F00}"/>
              </a:ext>
            </a:extLst>
          </p:cNvPr>
          <p:cNvSpPr>
            <a:spLocks noGrp="1"/>
          </p:cNvSpPr>
          <p:nvPr>
            <p:ph type="body" sz="quarter" idx="17"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60" name="Text Placeholder 7">
            <a:extLst>
              <a:ext uri="{FF2B5EF4-FFF2-40B4-BE49-F238E27FC236}">
                <a16:creationId xmlns:a16="http://schemas.microsoft.com/office/drawing/2014/main" id="{228F95D6-81DB-EF4E-B83B-362001199746}"/>
              </a:ext>
            </a:extLst>
          </p:cNvPr>
          <p:cNvSpPr>
            <a:spLocks noGrp="1"/>
          </p:cNvSpPr>
          <p:nvPr userDrawn="1">
            <p:ph type="body" sz="quarter" idx="12"/>
          </p:nvPr>
        </p:nvSpPr>
        <p:spPr>
          <a:xfrm>
            <a:off x="4644181" y="2023897"/>
            <a:ext cx="2890899" cy="4502869"/>
          </a:xfrm>
        </p:spPr>
        <p:txBody>
          <a:bodyPr>
            <a:normAutofit/>
          </a:bodyPr>
          <a:lstStyle>
            <a:lvl1pPr marL="0" indent="0">
              <a:buNone/>
              <a:defRPr sz="1600" b="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61" name="Text Placeholder 7">
            <a:extLst>
              <a:ext uri="{FF2B5EF4-FFF2-40B4-BE49-F238E27FC236}">
                <a16:creationId xmlns:a16="http://schemas.microsoft.com/office/drawing/2014/main" id="{557CC03B-6478-4D45-95E5-875DC7648AC1}"/>
              </a:ext>
            </a:extLst>
          </p:cNvPr>
          <p:cNvSpPr>
            <a:spLocks noGrp="1"/>
          </p:cNvSpPr>
          <p:nvPr userDrawn="1">
            <p:ph type="body" sz="quarter" idx="18"/>
          </p:nvPr>
        </p:nvSpPr>
        <p:spPr>
          <a:xfrm>
            <a:off x="663769" y="2023897"/>
            <a:ext cx="2890899" cy="4502869"/>
          </a:xfrm>
        </p:spPr>
        <p:txBody>
          <a:bodyPr>
            <a:normAutofit/>
          </a:bodyPr>
          <a:lstStyle>
            <a:lvl1pPr marL="0" indent="0">
              <a:buNone/>
              <a:defRPr sz="1600" b="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62" name="Text Placeholder 7">
            <a:extLst>
              <a:ext uri="{FF2B5EF4-FFF2-40B4-BE49-F238E27FC236}">
                <a16:creationId xmlns:a16="http://schemas.microsoft.com/office/drawing/2014/main" id="{C515DF1F-ADA8-434E-9538-805A238D44BC}"/>
              </a:ext>
            </a:extLst>
          </p:cNvPr>
          <p:cNvSpPr>
            <a:spLocks noGrp="1"/>
          </p:cNvSpPr>
          <p:nvPr userDrawn="1">
            <p:ph type="body" sz="quarter" idx="19"/>
          </p:nvPr>
        </p:nvSpPr>
        <p:spPr>
          <a:xfrm>
            <a:off x="8624593" y="2023897"/>
            <a:ext cx="2890899" cy="4502869"/>
          </a:xfrm>
        </p:spPr>
        <p:txBody>
          <a:bodyPr>
            <a:normAutofit/>
          </a:bodyPr>
          <a:lstStyle>
            <a:lvl1pPr marL="0" indent="0">
              <a:buNone/>
              <a:defRPr sz="1600" b="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Tree>
    <p:extLst>
      <p:ext uri="{BB962C8B-B14F-4D97-AF65-F5344CB8AC3E}">
        <p14:creationId xmlns:p14="http://schemas.microsoft.com/office/powerpoint/2010/main" val="12027299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0">
                                            <p:txEl>
                                              <p:pRg st="0" end="0"/>
                                            </p:txEl>
                                          </p:spTgt>
                                        </p:tgtEl>
                                        <p:attrNameLst>
                                          <p:attrName>style.visibility</p:attrName>
                                        </p:attrNameLst>
                                      </p:cBhvr>
                                      <p:to>
                                        <p:strVal val="visible"/>
                                      </p:to>
                                    </p:set>
                                    <p:animEffect transition="in" filter="fade">
                                      <p:cBhvr>
                                        <p:cTn id="26" dur="500"/>
                                        <p:tgtEl>
                                          <p:spTgt spid="60">
                                            <p:txEl>
                                              <p:pRg st="0" end="0"/>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61">
                                            <p:txEl>
                                              <p:pRg st="0" end="0"/>
                                            </p:txEl>
                                          </p:spTgt>
                                        </p:tgtEl>
                                        <p:attrNameLst>
                                          <p:attrName>style.visibility</p:attrName>
                                        </p:attrNameLst>
                                      </p:cBhvr>
                                      <p:to>
                                        <p:strVal val="visible"/>
                                      </p:to>
                                    </p:set>
                                    <p:animEffect transition="in" filter="fade">
                                      <p:cBhvr>
                                        <p:cTn id="30" dur="500"/>
                                        <p:tgtEl>
                                          <p:spTgt spid="61">
                                            <p:txEl>
                                              <p:pRg st="0" end="0"/>
                                            </p:tx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2">
                                            <p:txEl>
                                              <p:pRg st="0" end="0"/>
                                            </p:txEl>
                                          </p:spTgt>
                                        </p:tgtEl>
                                        <p:attrNameLst>
                                          <p:attrName>style.visibility</p:attrName>
                                        </p:attrNameLst>
                                      </p:cBhvr>
                                      <p:to>
                                        <p:strVal val="visible"/>
                                      </p:to>
                                    </p:set>
                                    <p:animEffect transition="in" filter="fade">
                                      <p:cBhvr>
                                        <p:cTn id="34"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p:tmplLst>
          <p:tmpl lvl="1">
            <p:tnLst>
              <p:par>
                <p:cTn presetID="37" presetClass="entr" presetSubtype="0" fill="hold" nodeType="afterEffect" nodePh="1">
                  <p:stCondLst>
                    <p:cond delay="0"/>
                  </p:stCondLst>
                  <p:iterate type="lt">
                    <p:tmPct val="0"/>
                  </p:iterate>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900" decel="100000" fill="hold"/>
                        <p:tgtEl>
                          <p:spTgt spid="16"/>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tnLst>
          </p:tmpl>
        </p:tmplLst>
      </p:bldP>
      <p:bldP spid="17" grpId="0" build="p">
        <p:tmplLst>
          <p:tmpl lvl="1">
            <p:tnLst>
              <p:par>
                <p:cTn presetID="37"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900" decel="100000" fill="hold"/>
                        <p:tgtEl>
                          <p:spTgt spid="1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C4B442-1748-EA48-AB5B-EB8612B8FB72}"/>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8" name="Text Placeholder 7">
            <a:extLst>
              <a:ext uri="{FF2B5EF4-FFF2-40B4-BE49-F238E27FC236}">
                <a16:creationId xmlns:a16="http://schemas.microsoft.com/office/drawing/2014/main" id="{D5A016C1-967B-C144-960F-FE62C7C77EB3}"/>
              </a:ext>
            </a:extLst>
          </p:cNvPr>
          <p:cNvSpPr>
            <a:spLocks noGrp="1"/>
          </p:cNvSpPr>
          <p:nvPr>
            <p:ph type="body" sz="quarter" idx="12"/>
          </p:nvPr>
        </p:nvSpPr>
        <p:spPr>
          <a:xfrm>
            <a:off x="942975" y="1643063"/>
            <a:ext cx="10369550" cy="4768850"/>
          </a:xfrm>
        </p:spPr>
        <p:txBody>
          <a:bodyPr>
            <a:normAutofit/>
          </a:bodyPr>
          <a:lstStyle>
            <a:lvl1pPr marL="0" indent="0">
              <a:buNone/>
              <a:defRPr sz="16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10" name="Rectangle 9">
            <a:extLst>
              <a:ext uri="{FF2B5EF4-FFF2-40B4-BE49-F238E27FC236}">
                <a16:creationId xmlns:a16="http://schemas.microsoft.com/office/drawing/2014/main" id="{A72A703A-CE3B-0E49-9BC5-E22ED7C57C66}"/>
              </a:ext>
            </a:extLst>
          </p:cNvPr>
          <p:cNvSpPr/>
          <p:nvPr userDrawn="1"/>
        </p:nvSpPr>
        <p:spPr>
          <a:xfrm>
            <a:off x="5718037" y="1259685"/>
            <a:ext cx="7765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4" name="Text Placeholder 18">
            <a:extLst>
              <a:ext uri="{FF2B5EF4-FFF2-40B4-BE49-F238E27FC236}">
                <a16:creationId xmlns:a16="http://schemas.microsoft.com/office/drawing/2014/main" id="{88CA13DC-A2B3-EC4C-A6DF-B6510ECC4BAA}"/>
              </a:ext>
            </a:extLst>
          </p:cNvPr>
          <p:cNvSpPr>
            <a:spLocks noGrp="1"/>
          </p:cNvSpPr>
          <p:nvPr>
            <p:ph type="body" sz="quarter" idx="26" hasCustomPrompt="1"/>
          </p:nvPr>
        </p:nvSpPr>
        <p:spPr>
          <a:xfrm>
            <a:off x="613178" y="84270"/>
            <a:ext cx="10965644" cy="890383"/>
          </a:xfrm>
        </p:spPr>
        <p:txBody>
          <a:bodyPr wrap="none" tIns="0" bIns="0" anchor="b">
            <a:normAutofit/>
          </a:bodyPr>
          <a:lstStyle>
            <a:lvl1pPr marL="0" indent="0" algn="ctr">
              <a:buNone/>
              <a:defRPr sz="4800" b="1">
                <a:solidFill>
                  <a:schemeClr val="bg1"/>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1 Column Text</a:t>
            </a:r>
          </a:p>
        </p:txBody>
      </p:sp>
      <p:sp>
        <p:nvSpPr>
          <p:cNvPr id="15" name="Text Placeholder 18">
            <a:extLst>
              <a:ext uri="{FF2B5EF4-FFF2-40B4-BE49-F238E27FC236}">
                <a16:creationId xmlns:a16="http://schemas.microsoft.com/office/drawing/2014/main" id="{DB5EF6AC-2566-5C4D-B5E2-A7BA5A4C705E}"/>
              </a:ext>
            </a:extLst>
          </p:cNvPr>
          <p:cNvSpPr>
            <a:spLocks noGrp="1"/>
          </p:cNvSpPr>
          <p:nvPr>
            <p:ph type="body" sz="quarter" idx="27" hasCustomPrompt="1"/>
          </p:nvPr>
        </p:nvSpPr>
        <p:spPr>
          <a:xfrm>
            <a:off x="613178" y="970273"/>
            <a:ext cx="10965644" cy="421804"/>
          </a:xfrm>
        </p:spPr>
        <p:txBody>
          <a:bodyPr tIns="0" bIns="0" anchor="t">
            <a:normAutofit/>
          </a:bodyPr>
          <a:lstStyle>
            <a:lvl1pPr marL="0" indent="0" algn="ctr">
              <a:buNone/>
              <a:defRPr sz="1600" b="0" spc="0">
                <a:solidFill>
                  <a:schemeClr val="accent4"/>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Tree>
    <p:extLst>
      <p:ext uri="{BB962C8B-B14F-4D97-AF65-F5344CB8AC3E}">
        <p14:creationId xmlns:p14="http://schemas.microsoft.com/office/powerpoint/2010/main" val="2655302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animBg="1"/>
      <p:bldP spid="14"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900" decel="100000" fill="hold"/>
                        <p:tgtEl>
                          <p:spTgt spid="14"/>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tnLst>
          </p:tmpl>
        </p:tmplLst>
      </p:bldP>
      <p:bldP spid="15" grpId="0" build="p">
        <p:tmplLst>
          <p:tmpl lvl="1">
            <p:tnLst>
              <p:par>
                <p:cTn presetID="37"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900" decel="100000" fill="hold"/>
                        <p:tgtEl>
                          <p:spTgt spid="15"/>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 photo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9" name="Rectangle 8">
            <a:extLst>
              <a:ext uri="{FF2B5EF4-FFF2-40B4-BE49-F238E27FC236}">
                <a16:creationId xmlns:a16="http://schemas.microsoft.com/office/drawing/2014/main" id="{B782E109-227E-BF46-8B48-DDF9EFE280BB}"/>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5" name="Text Placeholder 18">
            <a:extLst>
              <a:ext uri="{FF2B5EF4-FFF2-40B4-BE49-F238E27FC236}">
                <a16:creationId xmlns:a16="http://schemas.microsoft.com/office/drawing/2014/main" id="{C52B971F-2133-C946-8AFA-8A616587F162}"/>
              </a:ext>
            </a:extLst>
          </p:cNvPr>
          <p:cNvSpPr>
            <a:spLocks noGrp="1"/>
          </p:cNvSpPr>
          <p:nvPr>
            <p:ph type="body" sz="quarter" idx="22"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16" name="Text Placeholder 18">
            <a:extLst>
              <a:ext uri="{FF2B5EF4-FFF2-40B4-BE49-F238E27FC236}">
                <a16:creationId xmlns:a16="http://schemas.microsoft.com/office/drawing/2014/main" id="{BD14A048-FFF1-B944-AF58-F24E2A01CEB9}"/>
              </a:ext>
            </a:extLst>
          </p:cNvPr>
          <p:cNvSpPr>
            <a:spLocks noGrp="1"/>
          </p:cNvSpPr>
          <p:nvPr>
            <p:ph type="body" sz="quarter" idx="23"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12" name="Text Placeholder 7">
            <a:extLst>
              <a:ext uri="{FF2B5EF4-FFF2-40B4-BE49-F238E27FC236}">
                <a16:creationId xmlns:a16="http://schemas.microsoft.com/office/drawing/2014/main" id="{61D9E4F9-275A-3545-A008-1B4EE63B870C}"/>
              </a:ext>
            </a:extLst>
          </p:cNvPr>
          <p:cNvSpPr>
            <a:spLocks noGrp="1"/>
          </p:cNvSpPr>
          <p:nvPr>
            <p:ph type="body" sz="quarter" idx="12"/>
          </p:nvPr>
        </p:nvSpPr>
        <p:spPr>
          <a:xfrm>
            <a:off x="3610612" y="2170887"/>
            <a:ext cx="4970775" cy="541669"/>
          </a:xfrm>
        </p:spPr>
        <p:txBody>
          <a:bodyPr numCol="1">
            <a:normAutofit/>
          </a:bodyPr>
          <a:lstStyle>
            <a:lvl1pPr marL="0" indent="0">
              <a:buFont typeface="Arial" panose="020B0604020202020204" pitchFamily="34" charset="0"/>
              <a:buNone/>
              <a:defRPr sz="1400" b="0">
                <a:solidFill>
                  <a:schemeClr val="bg1"/>
                </a:solidFill>
                <a:latin typeface="+mn-lt"/>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Tree>
    <p:extLst>
      <p:ext uri="{BB962C8B-B14F-4D97-AF65-F5344CB8AC3E}">
        <p14:creationId xmlns:p14="http://schemas.microsoft.com/office/powerpoint/2010/main" val="19384944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900" decel="100000" fill="hold"/>
                        <p:tgtEl>
                          <p:spTgt spid="15"/>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tnLst>
          </p:tmpl>
        </p:tmplLst>
      </p:bldP>
      <p:bldP spid="16" grpId="0" build="p">
        <p:tmplLst>
          <p:tmpl lvl="1">
            <p:tnLst>
              <p:par>
                <p:cTn presetID="37"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900" decel="100000" fill="hold"/>
                        <p:tgtEl>
                          <p:spTgt spid="16"/>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77" name="Picture Placeholder 8" descr="A picture containing person, indoor, wall, person&#10;&#10;Description automatically generated" hidden="1">
            <a:extLst>
              <a:ext uri="{FF2B5EF4-FFF2-40B4-BE49-F238E27FC236}">
                <a16:creationId xmlns:a16="http://schemas.microsoft.com/office/drawing/2014/main" id="{B55B9B92-1567-764E-BC03-E1999F850D3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03113" cy="6858000"/>
          </a:xfrm>
          <a:prstGeom prst="rect">
            <a:avLst/>
          </a:prstGeom>
        </p:spPr>
      </p:pic>
      <p:sp>
        <p:nvSpPr>
          <p:cNvPr id="34" name="Rectangle 33">
            <a:extLst>
              <a:ext uri="{FF2B5EF4-FFF2-40B4-BE49-F238E27FC236}">
                <a16:creationId xmlns:a16="http://schemas.microsoft.com/office/drawing/2014/main" id="{9113A393-4851-ED41-8905-82E2300E759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35" name="Subtitle 2">
            <a:extLst>
              <a:ext uri="{FF2B5EF4-FFF2-40B4-BE49-F238E27FC236}">
                <a16:creationId xmlns:a16="http://schemas.microsoft.com/office/drawing/2014/main" id="{F06C6079-5FA3-8846-A437-E6560BC59314}"/>
              </a:ext>
            </a:extLst>
          </p:cNvPr>
          <p:cNvSpPr txBox="1">
            <a:spLocks/>
          </p:cNvSpPr>
          <p:nvPr userDrawn="1"/>
        </p:nvSpPr>
        <p:spPr>
          <a:xfrm>
            <a:off x="613176" y="3268370"/>
            <a:ext cx="5827593" cy="1036220"/>
          </a:xfrm>
          <a:prstGeom prst="rect">
            <a:avLst/>
          </a:prstGeom>
        </p:spPr>
        <p:txBody>
          <a:bodyPr vert="horz" lIns="108745" tIns="54373" rIns="108745" bIns="0" rtlCol="0" anchor="b">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id-ID" sz="6600" b="1" dirty="0" err="1">
                <a:solidFill>
                  <a:schemeClr val="bg1"/>
                </a:solidFill>
                <a:latin typeface="Calibri" panose="020F0502020204030204" pitchFamily="34" charset="0"/>
                <a:cs typeface="Calibri" panose="020F0502020204030204" pitchFamily="34" charset="0"/>
              </a:rPr>
              <a:t>Questions</a:t>
            </a:r>
            <a:endParaRPr lang="id-ID" sz="6600" b="1" dirty="0">
              <a:solidFill>
                <a:schemeClr val="bg1"/>
              </a:solidFill>
              <a:latin typeface="Calibri" panose="020F0502020204030204" pitchFamily="34" charset="0"/>
              <a:cs typeface="Calibri" panose="020F0502020204030204" pitchFamily="34" charset="0"/>
            </a:endParaRPr>
          </a:p>
        </p:txBody>
      </p:sp>
      <p:sp>
        <p:nvSpPr>
          <p:cNvPr id="36" name="Subtitle 2">
            <a:extLst>
              <a:ext uri="{FF2B5EF4-FFF2-40B4-BE49-F238E27FC236}">
                <a16:creationId xmlns:a16="http://schemas.microsoft.com/office/drawing/2014/main" id="{5492F44B-BFE0-9F4B-B5DE-8821A9DD79C2}"/>
              </a:ext>
            </a:extLst>
          </p:cNvPr>
          <p:cNvSpPr txBox="1">
            <a:spLocks/>
          </p:cNvSpPr>
          <p:nvPr userDrawn="1"/>
        </p:nvSpPr>
        <p:spPr>
          <a:xfrm>
            <a:off x="683412" y="5215063"/>
            <a:ext cx="4654174" cy="45207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600" b="1" spc="300" dirty="0">
                <a:solidFill>
                  <a:schemeClr val="accent1">
                    <a:lumMod val="40000"/>
                    <a:lumOff val="60000"/>
                  </a:schemeClr>
                </a:solidFill>
                <a:latin typeface="Calibri" panose="020F0502020204030204" pitchFamily="34" charset="0"/>
                <a:cs typeface="Calibri" panose="020F0502020204030204" pitchFamily="34" charset="0"/>
              </a:rPr>
              <a:t>THANK YOU FOR YOUR TIME</a:t>
            </a:r>
          </a:p>
        </p:txBody>
      </p:sp>
      <p:sp>
        <p:nvSpPr>
          <p:cNvPr id="37" name="Subtitle 2">
            <a:extLst>
              <a:ext uri="{FF2B5EF4-FFF2-40B4-BE49-F238E27FC236}">
                <a16:creationId xmlns:a16="http://schemas.microsoft.com/office/drawing/2014/main" id="{63483148-4CEB-E04A-B25C-B9D0337CF0E5}"/>
              </a:ext>
            </a:extLst>
          </p:cNvPr>
          <p:cNvSpPr txBox="1">
            <a:spLocks/>
          </p:cNvSpPr>
          <p:nvPr userDrawn="1"/>
        </p:nvSpPr>
        <p:spPr>
          <a:xfrm>
            <a:off x="613176" y="4178843"/>
            <a:ext cx="6885070" cy="1036220"/>
          </a:xfrm>
          <a:prstGeom prst="rect">
            <a:avLst/>
          </a:prstGeom>
        </p:spPr>
        <p:txBody>
          <a:bodyPr vert="horz" lIns="108745" tIns="0"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id-ID" sz="6600" b="1" dirty="0">
                <a:solidFill>
                  <a:schemeClr val="bg1"/>
                </a:solidFill>
                <a:latin typeface="Calibri" panose="020F0502020204030204" pitchFamily="34" charset="0"/>
                <a:cs typeface="Calibri" panose="020F0502020204030204" pitchFamily="34" charset="0"/>
              </a:rPr>
              <a:t>&amp; </a:t>
            </a:r>
            <a:r>
              <a:rPr lang="id-ID" sz="6600" b="1" dirty="0" err="1">
                <a:solidFill>
                  <a:schemeClr val="bg1"/>
                </a:solidFill>
                <a:latin typeface="Calibri" panose="020F0502020204030204" pitchFamily="34" charset="0"/>
                <a:cs typeface="Calibri" panose="020F0502020204030204" pitchFamily="34" charset="0"/>
              </a:rPr>
              <a:t>Discussion</a:t>
            </a:r>
            <a:endParaRPr lang="id-ID" sz="6600" b="1" dirty="0">
              <a:solidFill>
                <a:schemeClr val="bg1"/>
              </a:solidFill>
              <a:latin typeface="Calibri" panose="020F0502020204030204" pitchFamily="34" charset="0"/>
              <a:cs typeface="Calibri" panose="020F0502020204030204" pitchFamily="34" charset="0"/>
            </a:endParaRPr>
          </a:p>
        </p:txBody>
      </p:sp>
      <p:sp>
        <p:nvSpPr>
          <p:cNvPr id="9" name="Subtitle 2">
            <a:extLst>
              <a:ext uri="{FF2B5EF4-FFF2-40B4-BE49-F238E27FC236}">
                <a16:creationId xmlns:a16="http://schemas.microsoft.com/office/drawing/2014/main" id="{234BA0AE-18B3-0344-AEA5-CD8918D764A7}"/>
              </a:ext>
            </a:extLst>
          </p:cNvPr>
          <p:cNvSpPr txBox="1">
            <a:spLocks/>
          </p:cNvSpPr>
          <p:nvPr userDrawn="1"/>
        </p:nvSpPr>
        <p:spPr>
          <a:xfrm>
            <a:off x="683411" y="7196833"/>
            <a:ext cx="4920219" cy="571640"/>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b="0" spc="300" dirty="0">
                <a:solidFill>
                  <a:schemeClr val="accent4"/>
                </a:solidFill>
                <a:latin typeface="+mn-lt"/>
                <a:cs typeface="Calibri" panose="020F0502020204030204" pitchFamily="34" charset="0"/>
              </a:rPr>
              <a:t>Contact</a:t>
            </a:r>
            <a:r>
              <a:rPr lang="en-US" sz="1200" b="0" spc="300" baseline="0" dirty="0">
                <a:solidFill>
                  <a:schemeClr val="accent4"/>
                </a:solidFill>
                <a:latin typeface="+mn-lt"/>
                <a:cs typeface="Calibri" panose="020F0502020204030204" pitchFamily="34" charset="0"/>
              </a:rPr>
              <a:t> info</a:t>
            </a:r>
          </a:p>
          <a:p>
            <a:pPr algn="l">
              <a:lnSpc>
                <a:spcPct val="100000"/>
              </a:lnSpc>
            </a:pPr>
            <a:endParaRPr lang="en-US" sz="1200" b="0" spc="300" dirty="0">
              <a:solidFill>
                <a:schemeClr val="accent4"/>
              </a:solidFill>
              <a:latin typeface="+mn-lt"/>
              <a:cs typeface="Calibri" panose="020F0502020204030204" pitchFamily="34" charset="0"/>
            </a:endParaRPr>
          </a:p>
        </p:txBody>
      </p:sp>
      <p:sp>
        <p:nvSpPr>
          <p:cNvPr id="10" name="Text Placeholder 2">
            <a:extLst>
              <a:ext uri="{FF2B5EF4-FFF2-40B4-BE49-F238E27FC236}">
                <a16:creationId xmlns:a16="http://schemas.microsoft.com/office/drawing/2014/main" id="{256F9F4F-7FC3-3F44-97CC-D3BCF31687C7}"/>
              </a:ext>
            </a:extLst>
          </p:cNvPr>
          <p:cNvSpPr>
            <a:spLocks noGrp="1"/>
          </p:cNvSpPr>
          <p:nvPr>
            <p:ph type="body" sz="quarter" idx="10" hasCustomPrompt="1"/>
          </p:nvPr>
        </p:nvSpPr>
        <p:spPr>
          <a:xfrm>
            <a:off x="683411" y="6005973"/>
            <a:ext cx="5112081" cy="571640"/>
          </a:xfrm>
        </p:spPr>
        <p:txBody>
          <a:bodyPr>
            <a:noAutofit/>
          </a:bodyPr>
          <a:lstStyle>
            <a:lvl1pPr marL="0" indent="0">
              <a:buNone/>
              <a:defRPr sz="1200">
                <a:solidFill>
                  <a:schemeClr val="accent4"/>
                </a:solidFill>
              </a:defRPr>
            </a:lvl1pPr>
            <a:lvl2pPr marL="457200" indent="0">
              <a:buNone/>
              <a:defRPr sz="1200">
                <a:solidFill>
                  <a:schemeClr val="accent4"/>
                </a:solidFill>
              </a:defRPr>
            </a:lvl2pPr>
            <a:lvl3pPr marL="914400" indent="0">
              <a:buNone/>
              <a:defRPr sz="1200">
                <a:solidFill>
                  <a:schemeClr val="accent4"/>
                </a:solidFill>
              </a:defRPr>
            </a:lvl3pPr>
            <a:lvl4pPr marL="1371600" indent="0">
              <a:buNone/>
              <a:defRPr sz="1200">
                <a:solidFill>
                  <a:schemeClr val="accent4"/>
                </a:solidFill>
              </a:defRPr>
            </a:lvl4pPr>
            <a:lvl5pPr marL="1828800" indent="0">
              <a:buNone/>
              <a:defRPr sz="1200">
                <a:solidFill>
                  <a:schemeClr val="accent4"/>
                </a:solidFill>
              </a:defRPr>
            </a:lvl5pPr>
          </a:lstStyle>
          <a:p>
            <a:pPr lvl="0"/>
            <a:r>
              <a:rPr lang="en-US" dirty="0"/>
              <a:t>Contact</a:t>
            </a:r>
          </a:p>
        </p:txBody>
      </p:sp>
    </p:spTree>
    <p:extLst>
      <p:ext uri="{BB962C8B-B14F-4D97-AF65-F5344CB8AC3E}">
        <p14:creationId xmlns:p14="http://schemas.microsoft.com/office/powerpoint/2010/main" val="3907418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24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9"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9CAE8-C212-49E2-9AC5-F074E8FCF0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554734-C908-4D83-8134-F9026F737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662985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9734-9339-4F82-9006-69A6CBFE3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AE582-E025-4F4C-BFF3-ADA7FD2560B2}"/>
              </a:ext>
            </a:extLst>
          </p:cNvPr>
          <p:cNvSpPr>
            <a:spLocks noGrp="1"/>
          </p:cNvSpPr>
          <p:nvPr>
            <p:ph idx="1"/>
          </p:nvPr>
        </p:nvSpPr>
        <p:spPr>
          <a:xfrm>
            <a:off x="838200" y="1825625"/>
            <a:ext cx="10515600" cy="3627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6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1EED-A1C4-4105-B967-4C7F9F3AB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B2115-1FEC-4AB8-9609-CC6A14461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9387A1-8210-40FA-B18E-86ECE8217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9DAF5-79B4-4C1E-B7ED-C4B6CED58EF4}"/>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6" name="Footer Placeholder 5">
            <a:extLst>
              <a:ext uri="{FF2B5EF4-FFF2-40B4-BE49-F238E27FC236}">
                <a16:creationId xmlns:a16="http://schemas.microsoft.com/office/drawing/2014/main" id="{AD8B0134-7A5F-433C-845E-A72AC77383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5BB624-AF7E-41D2-9E43-125218007784}"/>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61599306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63313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10183882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C4F6E-7220-D649-9554-D0539F5C3D84}"/>
              </a:ext>
            </a:extLst>
          </p:cNvPr>
          <p:cNvSpPr/>
          <p:nvPr userDrawn="1"/>
        </p:nvSpPr>
        <p:spPr>
          <a:xfrm>
            <a:off x="-1"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sp>
        <p:nvSpPr>
          <p:cNvPr id="3" name="Picture Placeholder 2">
            <a:extLst>
              <a:ext uri="{FF2B5EF4-FFF2-40B4-BE49-F238E27FC236}">
                <a16:creationId xmlns:a16="http://schemas.microsoft.com/office/drawing/2014/main" id="{4818CFFB-1769-5444-A6CD-31BE09FB0644}"/>
              </a:ext>
            </a:extLst>
          </p:cNvPr>
          <p:cNvSpPr>
            <a:spLocks noGrp="1"/>
          </p:cNvSpPr>
          <p:nvPr>
            <p:ph type="pic" sz="quarter" idx="18"/>
          </p:nvPr>
        </p:nvSpPr>
        <p:spPr>
          <a:xfrm>
            <a:off x="0" y="0"/>
            <a:ext cx="12192000" cy="6858000"/>
          </a:xfrm>
        </p:spPr>
        <p:txBody>
          <a:bodyPr/>
          <a:lstStyle/>
          <a:p>
            <a:endParaRPr lang="en-US" dirty="0"/>
          </a:p>
        </p:txBody>
      </p:sp>
      <p:sp>
        <p:nvSpPr>
          <p:cNvPr id="19" name="Text Placeholder 18">
            <a:extLst>
              <a:ext uri="{FF2B5EF4-FFF2-40B4-BE49-F238E27FC236}">
                <a16:creationId xmlns:a16="http://schemas.microsoft.com/office/drawing/2014/main" id="{5C26B636-95A2-2349-976B-2F5A5884FE3D}"/>
              </a:ext>
            </a:extLst>
          </p:cNvPr>
          <p:cNvSpPr>
            <a:spLocks noGrp="1"/>
          </p:cNvSpPr>
          <p:nvPr>
            <p:ph type="body" sz="quarter" idx="15" hasCustomPrompt="1"/>
          </p:nvPr>
        </p:nvSpPr>
        <p:spPr>
          <a:xfrm>
            <a:off x="613176" y="3641725"/>
            <a:ext cx="10965644" cy="836723"/>
          </a:xfrm>
        </p:spPr>
        <p:txBody>
          <a:bodyPr anchor="b">
            <a:normAutofit/>
          </a:bodyPr>
          <a:lstStyle>
            <a:lvl1pPr marL="0" indent="0">
              <a:buNone/>
              <a:defRPr sz="6000" b="1">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Client Name</a:t>
            </a:r>
          </a:p>
        </p:txBody>
      </p:sp>
      <p:sp>
        <p:nvSpPr>
          <p:cNvPr id="30" name="Text Placeholder 18">
            <a:extLst>
              <a:ext uri="{FF2B5EF4-FFF2-40B4-BE49-F238E27FC236}">
                <a16:creationId xmlns:a16="http://schemas.microsoft.com/office/drawing/2014/main" id="{73E3EB09-17AE-244E-8E09-872B44C2FF93}"/>
              </a:ext>
            </a:extLst>
          </p:cNvPr>
          <p:cNvSpPr>
            <a:spLocks noGrp="1"/>
          </p:cNvSpPr>
          <p:nvPr>
            <p:ph type="body" sz="quarter" idx="16" hasCustomPrompt="1"/>
          </p:nvPr>
        </p:nvSpPr>
        <p:spPr>
          <a:xfrm>
            <a:off x="613176" y="4488217"/>
            <a:ext cx="10965644" cy="836723"/>
          </a:xfrm>
        </p:spPr>
        <p:txBody>
          <a:bodyPr anchor="t">
            <a:normAutofit/>
          </a:bodyPr>
          <a:lstStyle>
            <a:lvl1pPr marL="0" indent="0">
              <a:buNone/>
              <a:defRPr sz="6000" b="1">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Presentation Title Page</a:t>
            </a:r>
          </a:p>
        </p:txBody>
      </p:sp>
      <p:sp>
        <p:nvSpPr>
          <p:cNvPr id="31" name="Text Placeholder 18">
            <a:extLst>
              <a:ext uri="{FF2B5EF4-FFF2-40B4-BE49-F238E27FC236}">
                <a16:creationId xmlns:a16="http://schemas.microsoft.com/office/drawing/2014/main" id="{F7E719A8-20EF-6849-9E76-4BBD4DFCF50D}"/>
              </a:ext>
            </a:extLst>
          </p:cNvPr>
          <p:cNvSpPr>
            <a:spLocks noGrp="1"/>
          </p:cNvSpPr>
          <p:nvPr>
            <p:ph type="body" sz="quarter" idx="17" hasCustomPrompt="1"/>
          </p:nvPr>
        </p:nvSpPr>
        <p:spPr>
          <a:xfrm>
            <a:off x="716680" y="5345097"/>
            <a:ext cx="5379320" cy="421804"/>
          </a:xfrm>
        </p:spPr>
        <p:txBody>
          <a:bodyPr anchor="t">
            <a:normAutofit/>
          </a:bodyPr>
          <a:lstStyle>
            <a:lvl1pPr marL="0" indent="0">
              <a:lnSpc>
                <a:spcPct val="100000"/>
              </a:lnSpc>
              <a:spcBef>
                <a:spcPts val="0"/>
              </a:spcBef>
              <a:buNone/>
              <a:defRPr sz="1600" b="1" spc="30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JANUARY 1, 2021</a:t>
            </a:r>
          </a:p>
        </p:txBody>
      </p:sp>
      <p:sp>
        <p:nvSpPr>
          <p:cNvPr id="8" name="Text Placeholder 18">
            <a:extLst>
              <a:ext uri="{FF2B5EF4-FFF2-40B4-BE49-F238E27FC236}">
                <a16:creationId xmlns:a16="http://schemas.microsoft.com/office/drawing/2014/main" id="{93B028DE-0CDB-5BAB-E775-F26E424D81C6}"/>
              </a:ext>
            </a:extLst>
          </p:cNvPr>
          <p:cNvSpPr>
            <a:spLocks noGrp="1"/>
          </p:cNvSpPr>
          <p:nvPr>
            <p:ph type="body" sz="quarter" idx="19" hasCustomPrompt="1"/>
          </p:nvPr>
        </p:nvSpPr>
        <p:spPr>
          <a:xfrm>
            <a:off x="716680" y="5890646"/>
            <a:ext cx="5379320" cy="421804"/>
          </a:xfrm>
        </p:spPr>
        <p:txBody>
          <a:bodyPr anchor="t">
            <a:normAutofit/>
          </a:bodyPr>
          <a:lstStyle>
            <a:lvl1pPr marL="0" indent="0">
              <a:lnSpc>
                <a:spcPct val="100000"/>
              </a:lnSpc>
              <a:spcBef>
                <a:spcPts val="0"/>
              </a:spcBef>
              <a:buNone/>
              <a:defRPr sz="1600" b="1" spc="30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JANUARY 1, 2021</a:t>
            </a:r>
          </a:p>
        </p:txBody>
      </p:sp>
    </p:spTree>
    <p:extLst>
      <p:ext uri="{BB962C8B-B14F-4D97-AF65-F5344CB8AC3E}">
        <p14:creationId xmlns:p14="http://schemas.microsoft.com/office/powerpoint/2010/main" val="9336340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30">
                                            <p:txEl>
                                              <p:pRg st="0" end="0"/>
                                            </p:txEl>
                                          </p:spTgt>
                                        </p:tgtEl>
                                        <p:attrNameLst>
                                          <p:attrName>style.visibility</p:attrName>
                                        </p:attrNameLst>
                                      </p:cBhvr>
                                      <p:to>
                                        <p:strVal val="visible"/>
                                      </p:to>
                                    </p:set>
                                    <p:animEffect transition="in" filter="fade">
                                      <p:cBhvr>
                                        <p:cTn id="10" dur="500"/>
                                        <p:tgtEl>
                                          <p:spTgt spid="30">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500"/>
                                        <p:tgtEl>
                                          <p:spTgt spid="31">
                                            <p:txEl>
                                              <p:pRg st="0" end="0"/>
                                            </p:txEl>
                                          </p:spTgt>
                                        </p:tgtEl>
                                      </p:cBhvr>
                                    </p:animEffect>
                                  </p:childTnLst>
                                </p:cTn>
                              </p:par>
                            </p:childTnLst>
                          </p:cTn>
                        </p:par>
                        <p:par>
                          <p:cTn id="15" fill="hold">
                            <p:stCondLst>
                              <p:cond delay="26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0" grpId="0" build="p">
        <p:tmplLst>
          <p:tmpl lvl="1">
            <p:tnLst>
              <p:par>
                <p:cTn presetID="10" presetClass="entr" presetSubtype="0" fill="hold" nodeType="withEffect">
                  <p:stCondLst>
                    <p:cond delay="0"/>
                  </p:stCondLst>
                  <p:iterate type="lt">
                    <p:tmPct val="10000"/>
                  </p:iterate>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8" grpId="0" build="p">
        <p:tmplLst>
          <p:tmpl lvl="1">
            <p:tnLst>
              <p:par>
                <p:cTn presetID="10" presetClass="entr" presetSubtype="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2340037"/>
            <a:ext cx="11125200" cy="139576"/>
          </a:xfrm>
          <a:prstGeom prst="rect">
            <a:avLst/>
          </a:prstGeom>
        </p:spPr>
      </p:pic>
      <p:cxnSp>
        <p:nvCxnSpPr>
          <p:cNvPr id="11" name="Straight Connector 10"/>
          <p:cNvCxnSpPr/>
          <p:nvPr/>
        </p:nvCxnSpPr>
        <p:spPr>
          <a:xfrm>
            <a:off x="533400" y="2200461"/>
            <a:ext cx="11125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AAA3B2D9-E2F5-8E4F-8B55-EE20DEC947AC}"/>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25" name="Rectangle 24">
            <a:extLst>
              <a:ext uri="{FF2B5EF4-FFF2-40B4-BE49-F238E27FC236}">
                <a16:creationId xmlns:a16="http://schemas.microsoft.com/office/drawing/2014/main" id="{40A30706-EBC8-1947-8E0E-F3C10E47C250}"/>
              </a:ext>
            </a:extLst>
          </p:cNvPr>
          <p:cNvSpPr/>
          <p:nvPr userDrawn="1"/>
        </p:nvSpPr>
        <p:spPr>
          <a:xfrm>
            <a:off x="4765056" y="1639493"/>
            <a:ext cx="7426944" cy="42764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latin typeface="Calibri Light" panose="020F0302020204030204" pitchFamily="34" charset="0"/>
            </a:endParaRPr>
          </a:p>
        </p:txBody>
      </p:sp>
      <p:sp>
        <p:nvSpPr>
          <p:cNvPr id="10" name="Picture Placeholder 9">
            <a:extLst>
              <a:ext uri="{FF2B5EF4-FFF2-40B4-BE49-F238E27FC236}">
                <a16:creationId xmlns:a16="http://schemas.microsoft.com/office/drawing/2014/main" id="{20FC20AA-3231-BD44-9599-7BE9580D785E}"/>
              </a:ext>
            </a:extLst>
          </p:cNvPr>
          <p:cNvSpPr>
            <a:spLocks noGrp="1"/>
          </p:cNvSpPr>
          <p:nvPr>
            <p:ph type="pic" sz="quarter" idx="10"/>
          </p:nvPr>
        </p:nvSpPr>
        <p:spPr>
          <a:xfrm>
            <a:off x="1" y="1639493"/>
            <a:ext cx="4765056" cy="4276414"/>
          </a:xfrm>
          <a:prstGeom prst="rect">
            <a:avLst/>
          </a:prstGeom>
          <a:solidFill>
            <a:schemeClr val="tx1">
              <a:lumMod val="20000"/>
              <a:lumOff val="80000"/>
            </a:schemeClr>
          </a:solidFill>
        </p:spPr>
        <p:txBody>
          <a:bodyPr anchor="t">
            <a:normAutofit/>
          </a:bodyPr>
          <a:lstStyle>
            <a:lvl1pPr marL="0" indent="0">
              <a:buFontTx/>
              <a:buNone/>
              <a:defRPr sz="1200"/>
            </a:lvl1pPr>
          </a:lstStyle>
          <a:p>
            <a:endParaRPr lang="en-US" dirty="0"/>
          </a:p>
        </p:txBody>
      </p:sp>
      <p:sp>
        <p:nvSpPr>
          <p:cNvPr id="16" name="Rectangle 15">
            <a:extLst>
              <a:ext uri="{FF2B5EF4-FFF2-40B4-BE49-F238E27FC236}">
                <a16:creationId xmlns:a16="http://schemas.microsoft.com/office/drawing/2014/main" id="{ECF4C81B-A7F8-D84F-B063-2DFAA1B9171C}"/>
              </a:ext>
            </a:extLst>
          </p:cNvPr>
          <p:cNvSpPr/>
          <p:nvPr/>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7" name="Text Placeholder 18">
            <a:extLst>
              <a:ext uri="{FF2B5EF4-FFF2-40B4-BE49-F238E27FC236}">
                <a16:creationId xmlns:a16="http://schemas.microsoft.com/office/drawing/2014/main" id="{C6E29B57-DB91-C346-9B65-1C49AABD8F0C}"/>
              </a:ext>
            </a:extLst>
          </p:cNvPr>
          <p:cNvSpPr>
            <a:spLocks noGrp="1"/>
          </p:cNvSpPr>
          <p:nvPr>
            <p:ph type="body" sz="quarter" idx="16"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Table of Contents</a:t>
            </a:r>
          </a:p>
        </p:txBody>
      </p:sp>
      <p:sp>
        <p:nvSpPr>
          <p:cNvPr id="18" name="Text Placeholder 18">
            <a:extLst>
              <a:ext uri="{FF2B5EF4-FFF2-40B4-BE49-F238E27FC236}">
                <a16:creationId xmlns:a16="http://schemas.microsoft.com/office/drawing/2014/main" id="{5FCABA0E-CC5B-C84C-B5D1-552A88C79A91}"/>
              </a:ext>
            </a:extLst>
          </p:cNvPr>
          <p:cNvSpPr>
            <a:spLocks noGrp="1"/>
          </p:cNvSpPr>
          <p:nvPr>
            <p:ph type="body" sz="quarter" idx="17"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5" name="Text Placeholder 4">
            <a:extLst>
              <a:ext uri="{FF2B5EF4-FFF2-40B4-BE49-F238E27FC236}">
                <a16:creationId xmlns:a16="http://schemas.microsoft.com/office/drawing/2014/main" id="{03DD4E2E-B2C9-014D-BACC-BCE0F11057BC}"/>
              </a:ext>
            </a:extLst>
          </p:cNvPr>
          <p:cNvSpPr>
            <a:spLocks noGrp="1"/>
          </p:cNvSpPr>
          <p:nvPr>
            <p:ph type="body" sz="quarter" idx="18" hasCustomPrompt="1"/>
          </p:nvPr>
        </p:nvSpPr>
        <p:spPr>
          <a:xfrm>
            <a:off x="5175250" y="1872913"/>
            <a:ext cx="7016750" cy="4042994"/>
          </a:xfrm>
        </p:spPr>
        <p:txBody>
          <a:bodyPr numCol="2">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b="1" baseline="0">
                <a:solidFill>
                  <a:schemeClr val="bg2"/>
                </a:solidFill>
              </a:defRPr>
            </a:lvl1pPr>
            <a:lvl2pPr marL="457200" indent="0">
              <a:buNone/>
              <a:defRPr sz="1400">
                <a:solidFill>
                  <a:schemeClr val="bg2"/>
                </a:solidFill>
              </a:defRPr>
            </a:lvl2pPr>
            <a:lvl3pPr marL="914400" indent="0">
              <a:buNone/>
              <a:defRPr sz="1400">
                <a:solidFill>
                  <a:schemeClr val="bg2"/>
                </a:solidFill>
              </a:defRPr>
            </a:lvl3pPr>
            <a:lvl4pPr marL="1371600" indent="0">
              <a:buNone/>
              <a:defRPr sz="1400">
                <a:solidFill>
                  <a:schemeClr val="bg2"/>
                </a:solidFill>
              </a:defRPr>
            </a:lvl4pPr>
            <a:lvl5pPr marL="1828800" indent="0">
              <a:buNone/>
              <a:defRPr sz="1400">
                <a:solidFill>
                  <a:schemeClr val="bg2"/>
                </a:solidFill>
              </a:defRPr>
            </a:lvl5pPr>
          </a:lstStyle>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Each title will </a:t>
            </a:r>
            <a:br>
              <a:rPr lang="en-US" sz="2400" b="1" dirty="0">
                <a:solidFill>
                  <a:schemeClr val="bg1"/>
                </a:solidFill>
                <a:latin typeface="Calibri" panose="020F0502020204030204" pitchFamily="34" charset="0"/>
                <a:ea typeface="Lato Black" charset="0"/>
                <a:cs typeface="Calibri" panose="020F0502020204030204" pitchFamily="34" charset="0"/>
              </a:rPr>
            </a:br>
            <a:r>
              <a:rPr lang="en-US" sz="2400" b="1" dirty="0">
                <a:solidFill>
                  <a:schemeClr val="bg1"/>
                </a:solidFill>
                <a:latin typeface="Calibri" panose="020F0502020204030204" pitchFamily="34" charset="0"/>
                <a:ea typeface="Lato Black" charset="0"/>
                <a:cs typeface="Calibri" panose="020F0502020204030204" pitchFamily="34" charset="0"/>
              </a:rPr>
              <a:t>link to section  </a:t>
            </a:r>
          </a:p>
          <a:p>
            <a:pPr>
              <a:lnSpc>
                <a:spcPct val="100000"/>
              </a:lnSpc>
            </a:pPr>
            <a:endParaRPr lang="en-US" sz="1400" dirty="0">
              <a:solidFill>
                <a:schemeClr val="bg1"/>
              </a:solidFill>
              <a:latin typeface="Calibri" panose="020F0502020204030204" pitchFamily="34" charset="0"/>
              <a:ea typeface="Lato Black" charset="0"/>
              <a:cs typeface="Calibri" panose="020F0502020204030204" pitchFamily="34" charset="0"/>
            </a:endParaRP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2</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a:lnSpc>
                <a:spcPct val="100000"/>
              </a:lnSpc>
            </a:pPr>
            <a:endParaRPr lang="en-US" sz="1400" dirty="0">
              <a:solidFill>
                <a:schemeClr val="bg1"/>
              </a:solidFill>
              <a:latin typeface="Calibri" panose="020F0502020204030204" pitchFamily="34" charset="0"/>
              <a:ea typeface="Lato Black" charset="0"/>
              <a:cs typeface="Calibri" panose="020F0502020204030204" pitchFamily="34" charset="0"/>
            </a:endParaRP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3</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a:lnSpc>
                <a:spcPct val="100000"/>
              </a:lnSpc>
            </a:pPr>
            <a:endParaRPr lang="en-US" sz="1400" dirty="0">
              <a:solidFill>
                <a:schemeClr val="bg1"/>
              </a:solidFill>
              <a:latin typeface="Calibri" panose="020F0502020204030204" pitchFamily="34" charset="0"/>
              <a:ea typeface="Lato Black" charset="0"/>
              <a:cs typeface="Calibri" panose="020F0502020204030204" pitchFamily="34" charset="0"/>
            </a:endParaRP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4</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a:lnSpc>
                <a:spcPct val="100000"/>
              </a:lnSpc>
            </a:pPr>
            <a:endParaRPr lang="en-US" sz="1400" dirty="0">
              <a:solidFill>
                <a:schemeClr val="bg1"/>
              </a:solidFill>
              <a:latin typeface="Calibri" panose="020F0502020204030204" pitchFamily="34" charset="0"/>
              <a:ea typeface="Lato Black" charset="0"/>
              <a:cs typeface="Calibri" panose="020F0502020204030204" pitchFamily="34" charset="0"/>
            </a:endParaRP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5</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a:lnSpc>
                <a:spcPct val="100000"/>
              </a:lnSpc>
            </a:pPr>
            <a:r>
              <a:rPr lang="en-US" sz="1400" dirty="0">
                <a:solidFill>
                  <a:schemeClr val="bg1"/>
                </a:solidFill>
                <a:latin typeface="Calibri" panose="020F0502020204030204" pitchFamily="34" charset="0"/>
                <a:ea typeface="Lato Black" charset="0"/>
                <a:cs typeface="Calibri" panose="020F0502020204030204" pitchFamily="34" charset="0"/>
              </a:rPr>
              <a:t>Section 6</a:t>
            </a:r>
          </a:p>
          <a:p>
            <a:pPr>
              <a:lnSpc>
                <a:spcPct val="100000"/>
              </a:lnSpc>
            </a:pPr>
            <a:r>
              <a:rPr lang="en-US" sz="2400" b="1" dirty="0">
                <a:solidFill>
                  <a:schemeClr val="bg1"/>
                </a:solidFill>
                <a:latin typeface="Calibri" panose="020F0502020204030204" pitchFamily="34" charset="0"/>
                <a:ea typeface="Lato Black" charset="0"/>
                <a:cs typeface="Calibri" panose="020F0502020204030204" pitchFamily="34" charset="0"/>
              </a:rPr>
              <a:t>Title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rPr>
              <a:t>Section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rPr>
              <a:t>Title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rPr>
              <a:t>Section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Lato Black" charset="0"/>
                <a:cs typeface="Calibri" panose="020F0502020204030204" pitchFamily="34" charset="0"/>
              </a:rPr>
              <a:t>Title Here</a:t>
            </a:r>
          </a:p>
          <a:p>
            <a:pPr>
              <a:lnSpc>
                <a:spcPct val="100000"/>
              </a:lnSpc>
            </a:pPr>
            <a:endParaRPr lang="en-US" sz="2400" b="1" dirty="0">
              <a:solidFill>
                <a:schemeClr val="bg1"/>
              </a:solidFill>
              <a:latin typeface="Calibri" panose="020F0502020204030204" pitchFamily="34" charset="0"/>
              <a:ea typeface="Lato Black" charset="0"/>
              <a:cs typeface="Calibri" panose="020F0502020204030204" pitchFamily="34" charset="0"/>
            </a:endParaRPr>
          </a:p>
        </p:txBody>
      </p:sp>
    </p:spTree>
    <p:extLst>
      <p:ext uri="{BB962C8B-B14F-4D97-AF65-F5344CB8AC3E}">
        <p14:creationId xmlns:p14="http://schemas.microsoft.com/office/powerpoint/2010/main" val="1253273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1000"/>
                                        <p:tgtEl>
                                          <p:spTgt spid="18">
                                            <p:txEl>
                                              <p:pRg st="0" end="0"/>
                                            </p:txEl>
                                          </p:spTgt>
                                        </p:tgtEl>
                                      </p:cBhvr>
                                    </p:animEffect>
                                    <p:anim calcmode="lin" valueType="num">
                                      <p:cBhvr>
                                        <p:cTn id="1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8">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900" decel="100000" fill="hold"/>
                                        <p:tgtEl>
                                          <p:spTgt spid="1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P spid="16" grpId="0" animBg="1"/>
      <p:bldP spid="17" grpId="0" build="p">
        <p:tmplLst>
          <p:tmpl lvl="1">
            <p:tnLst>
              <p:par>
                <p:cTn presetID="37" presetClass="entr" presetSubtype="0" fill="hold" nodeType="afterEffect" nodePh="1">
                  <p:stCondLst>
                    <p:cond delay="0"/>
                  </p:stCondLst>
                  <p:iterate type="lt">
                    <p:tmPct val="0"/>
                  </p:iterate>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900" decel="100000" fill="hold"/>
                        <p:tgtEl>
                          <p:spTgt spid="1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build="p">
        <p:tmplLst>
          <p:tmpl lvl="1">
            <p:tnLst>
              <p:par>
                <p:cTn presetID="37"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900" decel="100000" fill="hold"/>
                        <p:tgtEl>
                          <p:spTgt spid="18"/>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tnLst>
          </p:tmpl>
        </p:tmplLst>
      </p:bldP>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elcome Page">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C818F7F-BA33-6343-BE9C-A7C546091FD3}"/>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9" name="Slide Number Placeholder 5">
            <a:extLst>
              <a:ext uri="{FF2B5EF4-FFF2-40B4-BE49-F238E27FC236}">
                <a16:creationId xmlns:a16="http://schemas.microsoft.com/office/drawing/2014/main" id="{99FB0703-427D-B941-B53E-202C5102CDA2}"/>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3" name="Text Placeholder 2">
            <a:extLst>
              <a:ext uri="{FF2B5EF4-FFF2-40B4-BE49-F238E27FC236}">
                <a16:creationId xmlns:a16="http://schemas.microsoft.com/office/drawing/2014/main" id="{A8630046-0752-B945-B191-38D40E7ACFDE}"/>
              </a:ext>
            </a:extLst>
          </p:cNvPr>
          <p:cNvSpPr>
            <a:spLocks noGrp="1"/>
          </p:cNvSpPr>
          <p:nvPr>
            <p:ph type="body" sz="quarter" idx="10" hasCustomPrompt="1"/>
          </p:nvPr>
        </p:nvSpPr>
        <p:spPr>
          <a:xfrm>
            <a:off x="5205413" y="3489990"/>
            <a:ext cx="5657850" cy="2095500"/>
          </a:xfrm>
        </p:spPr>
        <p:txBody>
          <a:bodyPr>
            <a:normAutofit/>
          </a:bodyPr>
          <a:lstStyle>
            <a:lvl1pPr marL="0" indent="0">
              <a:buNone/>
              <a:defRPr sz="1300">
                <a:solidFill>
                  <a:schemeClr val="accent6"/>
                </a:solidFill>
                <a:latin typeface="+mn-lt"/>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dirty="0" err="1"/>
              <a:t>WorkCare</a:t>
            </a:r>
            <a:r>
              <a:rPr lang="en-US" dirty="0"/>
              <a:t> overview and intro </a:t>
            </a:r>
          </a:p>
        </p:txBody>
      </p:sp>
      <p:sp>
        <p:nvSpPr>
          <p:cNvPr id="4" name="Text Placeholder 3">
            <a:extLst>
              <a:ext uri="{FF2B5EF4-FFF2-40B4-BE49-F238E27FC236}">
                <a16:creationId xmlns:a16="http://schemas.microsoft.com/office/drawing/2014/main" id="{9BAAE9AA-529C-914F-942E-BB5C101057F2}"/>
              </a:ext>
            </a:extLst>
          </p:cNvPr>
          <p:cNvSpPr>
            <a:spLocks noGrp="1"/>
          </p:cNvSpPr>
          <p:nvPr>
            <p:ph type="body" sz="quarter" idx="12" hasCustomPrompt="1"/>
          </p:nvPr>
        </p:nvSpPr>
        <p:spPr>
          <a:xfrm>
            <a:off x="5205413" y="3052054"/>
            <a:ext cx="5556250" cy="366713"/>
          </a:xfrm>
        </p:spPr>
        <p:txBody>
          <a:bodyPr>
            <a:noAutofit/>
          </a:bodyPr>
          <a:lstStyle>
            <a:lvl1pPr marL="0" indent="0">
              <a:buNone/>
              <a:defRPr sz="1400" b="1"/>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Welcome! We are </a:t>
            </a:r>
            <a:r>
              <a:rPr lang="en-US" dirty="0" err="1"/>
              <a:t>WorkCare</a:t>
            </a:r>
            <a:r>
              <a:rPr lang="en-US" dirty="0"/>
              <a:t> Inc.</a:t>
            </a:r>
          </a:p>
        </p:txBody>
      </p:sp>
      <p:sp>
        <p:nvSpPr>
          <p:cNvPr id="5" name="Picture Placeholder 4">
            <a:extLst>
              <a:ext uri="{FF2B5EF4-FFF2-40B4-BE49-F238E27FC236}">
                <a16:creationId xmlns:a16="http://schemas.microsoft.com/office/drawing/2014/main" id="{90E5D693-FC82-944D-9837-F71DF7B91339}"/>
              </a:ext>
            </a:extLst>
          </p:cNvPr>
          <p:cNvSpPr>
            <a:spLocks noGrp="1"/>
          </p:cNvSpPr>
          <p:nvPr>
            <p:ph type="pic" sz="quarter" idx="13" hasCustomPrompt="1"/>
          </p:nvPr>
        </p:nvSpPr>
        <p:spPr>
          <a:xfrm>
            <a:off x="821635" y="2846246"/>
            <a:ext cx="3829878" cy="972285"/>
          </a:xfrm>
        </p:spPr>
        <p:txBody>
          <a:bodyPr anchor="ctr">
            <a:normAutofit/>
          </a:bodyPr>
          <a:lstStyle>
            <a:lvl1pPr marL="0" indent="0" algn="ctr">
              <a:buNone/>
              <a:defRPr sz="2000"/>
            </a:lvl1pPr>
          </a:lstStyle>
          <a:p>
            <a:r>
              <a:rPr lang="en-US" dirty="0"/>
              <a:t>WC logo or </a:t>
            </a:r>
            <a:br>
              <a:rPr lang="en-US" dirty="0"/>
            </a:br>
            <a:r>
              <a:rPr lang="en-US" dirty="0"/>
              <a:t>WC Service icon here</a:t>
            </a:r>
          </a:p>
        </p:txBody>
      </p:sp>
      <p:sp>
        <p:nvSpPr>
          <p:cNvPr id="7" name="Picture Placeholder 4">
            <a:extLst>
              <a:ext uri="{FF2B5EF4-FFF2-40B4-BE49-F238E27FC236}">
                <a16:creationId xmlns:a16="http://schemas.microsoft.com/office/drawing/2014/main" id="{7D530F86-D5B0-BF4B-82EA-BC0E0C278D9E}"/>
              </a:ext>
            </a:extLst>
          </p:cNvPr>
          <p:cNvSpPr>
            <a:spLocks noGrp="1"/>
          </p:cNvSpPr>
          <p:nvPr>
            <p:ph type="pic" sz="quarter" idx="14" hasCustomPrompt="1"/>
          </p:nvPr>
        </p:nvSpPr>
        <p:spPr>
          <a:xfrm>
            <a:off x="821635" y="3985933"/>
            <a:ext cx="3829878" cy="972285"/>
          </a:xfrm>
        </p:spPr>
        <p:txBody>
          <a:bodyPr anchor="ctr">
            <a:normAutofit/>
          </a:bodyPr>
          <a:lstStyle>
            <a:lvl1pPr marL="0" indent="0" algn="ctr">
              <a:buNone/>
              <a:defRPr sz="2000" baseline="0"/>
            </a:lvl1pPr>
          </a:lstStyle>
          <a:p>
            <a:r>
              <a:rPr lang="en-US" dirty="0"/>
              <a:t>Client logo here</a:t>
            </a:r>
            <a:br>
              <a:rPr lang="en-US" dirty="0"/>
            </a:br>
            <a:r>
              <a:rPr lang="en-US" dirty="0"/>
              <a:t>if needed</a:t>
            </a:r>
          </a:p>
        </p:txBody>
      </p:sp>
    </p:spTree>
    <p:extLst>
      <p:ext uri="{BB962C8B-B14F-4D97-AF65-F5344CB8AC3E}">
        <p14:creationId xmlns:p14="http://schemas.microsoft.com/office/powerpoint/2010/main" val="3604084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P spid="7"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Intr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2B63B3-E786-AE41-ABD6-75C033799A81}"/>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BD19557B-213C-5845-BE76-DC799FA89079}"/>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solidFill>
                <a:latin typeface="+mj-lt"/>
              </a:defRPr>
            </a:lvl1pPr>
          </a:lstStyle>
          <a:p>
            <a:r>
              <a:rPr lang="en-US" dirty="0"/>
              <a:t>|     </a:t>
            </a:r>
            <a:fld id="{CB68451A-C8BD-42C6-BC49-E309AF2C7EBE}" type="slidenum">
              <a:rPr lang="en-US" smtClean="0"/>
              <a:pPr/>
              <a:t>‹#›</a:t>
            </a:fld>
            <a:endParaRPr lang="en-US" dirty="0"/>
          </a:p>
        </p:txBody>
      </p:sp>
      <p:sp>
        <p:nvSpPr>
          <p:cNvPr id="62" name="Picture Placeholder 61">
            <a:extLst>
              <a:ext uri="{FF2B5EF4-FFF2-40B4-BE49-F238E27FC236}">
                <a16:creationId xmlns:a16="http://schemas.microsoft.com/office/drawing/2014/main" id="{3959E4AF-B951-DF45-8392-CD2CBEBA5028}"/>
              </a:ext>
            </a:extLst>
          </p:cNvPr>
          <p:cNvSpPr>
            <a:spLocks noGrp="1"/>
          </p:cNvSpPr>
          <p:nvPr userDrawn="1">
            <p:ph type="pic" sz="quarter" idx="10"/>
          </p:nvPr>
        </p:nvSpPr>
        <p:spPr>
          <a:xfrm>
            <a:off x="1544213" y="2013800"/>
            <a:ext cx="1645920" cy="1645920"/>
          </a:xfrm>
          <a:prstGeom prst="ellipse">
            <a:avLst/>
          </a:prstGeom>
          <a:ln>
            <a:solidFill>
              <a:schemeClr val="tx1">
                <a:lumMod val="20000"/>
                <a:lumOff val="80000"/>
              </a:schemeClr>
            </a:solidFill>
          </a:ln>
        </p:spPr>
        <p:txBody>
          <a:bodyPr>
            <a:noAutofit/>
          </a:bodyPr>
          <a:lstStyle>
            <a:lvl1pPr marL="0" indent="0">
              <a:buNone/>
              <a:defRPr sz="1200"/>
            </a:lvl1pPr>
          </a:lstStyle>
          <a:p>
            <a:endParaRPr lang="en-US" dirty="0"/>
          </a:p>
        </p:txBody>
      </p:sp>
      <p:sp>
        <p:nvSpPr>
          <p:cNvPr id="64" name="Picture Placeholder 61">
            <a:extLst>
              <a:ext uri="{FF2B5EF4-FFF2-40B4-BE49-F238E27FC236}">
                <a16:creationId xmlns:a16="http://schemas.microsoft.com/office/drawing/2014/main" id="{B1409AD0-EB52-1F40-91F0-FA56C25F9E08}"/>
              </a:ext>
            </a:extLst>
          </p:cNvPr>
          <p:cNvSpPr>
            <a:spLocks noGrp="1"/>
          </p:cNvSpPr>
          <p:nvPr userDrawn="1">
            <p:ph type="pic" sz="quarter" idx="11"/>
          </p:nvPr>
        </p:nvSpPr>
        <p:spPr>
          <a:xfrm>
            <a:off x="3998553" y="2013800"/>
            <a:ext cx="1645920" cy="1645920"/>
          </a:xfrm>
          <a:prstGeom prst="ellipse">
            <a:avLst/>
          </a:prstGeom>
          <a:ln>
            <a:solidFill>
              <a:schemeClr val="tx1">
                <a:lumMod val="20000"/>
                <a:lumOff val="80000"/>
              </a:schemeClr>
            </a:solidFill>
          </a:ln>
        </p:spPr>
        <p:txBody>
          <a:bodyPr>
            <a:noAutofit/>
          </a:bodyPr>
          <a:lstStyle>
            <a:lvl1pPr marL="0" indent="0">
              <a:buNone/>
              <a:defRPr sz="1200"/>
            </a:lvl1pPr>
          </a:lstStyle>
          <a:p>
            <a:endParaRPr lang="en-US" dirty="0"/>
          </a:p>
        </p:txBody>
      </p:sp>
      <p:sp>
        <p:nvSpPr>
          <p:cNvPr id="65" name="Picture Placeholder 61">
            <a:extLst>
              <a:ext uri="{FF2B5EF4-FFF2-40B4-BE49-F238E27FC236}">
                <a16:creationId xmlns:a16="http://schemas.microsoft.com/office/drawing/2014/main" id="{6A619687-6B14-D94F-BC76-E594E5C4F929}"/>
              </a:ext>
            </a:extLst>
          </p:cNvPr>
          <p:cNvSpPr>
            <a:spLocks noGrp="1"/>
          </p:cNvSpPr>
          <p:nvPr userDrawn="1">
            <p:ph type="pic" sz="quarter" idx="12"/>
          </p:nvPr>
        </p:nvSpPr>
        <p:spPr>
          <a:xfrm>
            <a:off x="6452893" y="2013800"/>
            <a:ext cx="1645920" cy="1645920"/>
          </a:xfrm>
          <a:prstGeom prst="ellipse">
            <a:avLst/>
          </a:prstGeom>
          <a:ln>
            <a:solidFill>
              <a:schemeClr val="tx1">
                <a:lumMod val="20000"/>
                <a:lumOff val="80000"/>
              </a:schemeClr>
            </a:solidFill>
          </a:ln>
        </p:spPr>
        <p:txBody>
          <a:bodyPr>
            <a:noAutofit/>
          </a:bodyPr>
          <a:lstStyle>
            <a:lvl1pPr marL="0" indent="0">
              <a:buNone/>
              <a:defRPr sz="1200"/>
            </a:lvl1pPr>
          </a:lstStyle>
          <a:p>
            <a:endParaRPr lang="en-US" dirty="0"/>
          </a:p>
        </p:txBody>
      </p:sp>
      <p:sp>
        <p:nvSpPr>
          <p:cNvPr id="66" name="Picture Placeholder 61">
            <a:extLst>
              <a:ext uri="{FF2B5EF4-FFF2-40B4-BE49-F238E27FC236}">
                <a16:creationId xmlns:a16="http://schemas.microsoft.com/office/drawing/2014/main" id="{5476ED55-994F-144D-B052-AB46812C4D7A}"/>
              </a:ext>
            </a:extLst>
          </p:cNvPr>
          <p:cNvSpPr>
            <a:spLocks noGrp="1"/>
          </p:cNvSpPr>
          <p:nvPr userDrawn="1">
            <p:ph type="pic" sz="quarter" idx="13"/>
          </p:nvPr>
        </p:nvSpPr>
        <p:spPr>
          <a:xfrm>
            <a:off x="8907232" y="2013800"/>
            <a:ext cx="1645920" cy="1645920"/>
          </a:xfrm>
          <a:prstGeom prst="ellipse">
            <a:avLst/>
          </a:prstGeom>
          <a:ln>
            <a:solidFill>
              <a:schemeClr val="tx1">
                <a:lumMod val="20000"/>
                <a:lumOff val="80000"/>
              </a:schemeClr>
            </a:solidFill>
          </a:ln>
        </p:spPr>
        <p:txBody>
          <a:bodyPr>
            <a:noAutofit/>
          </a:bodyPr>
          <a:lstStyle>
            <a:lvl1pPr marL="0" indent="0">
              <a:buNone/>
              <a:defRPr sz="1200"/>
            </a:lvl1pPr>
          </a:lstStyle>
          <a:p>
            <a:endParaRPr lang="en-US" dirty="0"/>
          </a:p>
        </p:txBody>
      </p:sp>
      <p:sp>
        <p:nvSpPr>
          <p:cNvPr id="4" name="Text Placeholder 3">
            <a:extLst>
              <a:ext uri="{FF2B5EF4-FFF2-40B4-BE49-F238E27FC236}">
                <a16:creationId xmlns:a16="http://schemas.microsoft.com/office/drawing/2014/main" id="{5DB02760-6E3A-0E4D-A546-461CAC6B8EF1}"/>
              </a:ext>
            </a:extLst>
          </p:cNvPr>
          <p:cNvSpPr>
            <a:spLocks noGrp="1"/>
          </p:cNvSpPr>
          <p:nvPr userDrawn="1">
            <p:ph type="body" sz="quarter" idx="14" hasCustomPrompt="1"/>
          </p:nvPr>
        </p:nvSpPr>
        <p:spPr>
          <a:xfrm>
            <a:off x="1544213" y="3954184"/>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32" name="Text Placeholder 3">
            <a:extLst>
              <a:ext uri="{FF2B5EF4-FFF2-40B4-BE49-F238E27FC236}">
                <a16:creationId xmlns:a16="http://schemas.microsoft.com/office/drawing/2014/main" id="{47B3A6A5-1347-C343-AB0F-59158ABBF3F4}"/>
              </a:ext>
            </a:extLst>
          </p:cNvPr>
          <p:cNvSpPr>
            <a:spLocks noGrp="1"/>
          </p:cNvSpPr>
          <p:nvPr userDrawn="1">
            <p:ph type="body" sz="quarter" idx="16" hasCustomPrompt="1"/>
          </p:nvPr>
        </p:nvSpPr>
        <p:spPr>
          <a:xfrm>
            <a:off x="4021194" y="3954184"/>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34" name="Text Placeholder 3">
            <a:extLst>
              <a:ext uri="{FF2B5EF4-FFF2-40B4-BE49-F238E27FC236}">
                <a16:creationId xmlns:a16="http://schemas.microsoft.com/office/drawing/2014/main" id="{DBBFFFE4-5DE9-594A-ACE6-A30AF209B98A}"/>
              </a:ext>
            </a:extLst>
          </p:cNvPr>
          <p:cNvSpPr>
            <a:spLocks noGrp="1"/>
          </p:cNvSpPr>
          <p:nvPr userDrawn="1">
            <p:ph type="body" sz="quarter" idx="18" hasCustomPrompt="1"/>
          </p:nvPr>
        </p:nvSpPr>
        <p:spPr>
          <a:xfrm>
            <a:off x="6463452" y="3954184"/>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36" name="Text Placeholder 3">
            <a:extLst>
              <a:ext uri="{FF2B5EF4-FFF2-40B4-BE49-F238E27FC236}">
                <a16:creationId xmlns:a16="http://schemas.microsoft.com/office/drawing/2014/main" id="{D21CC91D-729E-6F43-B9AA-C805AE005CD1}"/>
              </a:ext>
            </a:extLst>
          </p:cNvPr>
          <p:cNvSpPr>
            <a:spLocks noGrp="1"/>
          </p:cNvSpPr>
          <p:nvPr userDrawn="1">
            <p:ph type="body" sz="quarter" idx="20" hasCustomPrompt="1"/>
          </p:nvPr>
        </p:nvSpPr>
        <p:spPr>
          <a:xfrm>
            <a:off x="8917285" y="3954184"/>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41" name="Text Placeholder 3">
            <a:extLst>
              <a:ext uri="{FF2B5EF4-FFF2-40B4-BE49-F238E27FC236}">
                <a16:creationId xmlns:a16="http://schemas.microsoft.com/office/drawing/2014/main" id="{ED8E4C72-A48F-144E-BA94-17ADDB480BCA}"/>
              </a:ext>
            </a:extLst>
          </p:cNvPr>
          <p:cNvSpPr>
            <a:spLocks noGrp="1"/>
          </p:cNvSpPr>
          <p:nvPr userDrawn="1">
            <p:ph type="body" sz="quarter" idx="22" hasCustomPrompt="1"/>
          </p:nvPr>
        </p:nvSpPr>
        <p:spPr>
          <a:xfrm>
            <a:off x="4021194" y="5406092"/>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47" name="Text Placeholder 3">
            <a:extLst>
              <a:ext uri="{FF2B5EF4-FFF2-40B4-BE49-F238E27FC236}">
                <a16:creationId xmlns:a16="http://schemas.microsoft.com/office/drawing/2014/main" id="{110E31A6-E2AE-CA48-A8BE-07561A993C75}"/>
              </a:ext>
            </a:extLst>
          </p:cNvPr>
          <p:cNvSpPr>
            <a:spLocks noGrp="1"/>
          </p:cNvSpPr>
          <p:nvPr userDrawn="1">
            <p:ph type="body" sz="quarter" idx="24" hasCustomPrompt="1"/>
          </p:nvPr>
        </p:nvSpPr>
        <p:spPr>
          <a:xfrm>
            <a:off x="6463452" y="5406092"/>
            <a:ext cx="1645919" cy="332815"/>
          </a:xfrm>
        </p:spPr>
        <p:txBody>
          <a:bodyPr anchor="t">
            <a:noAutofit/>
          </a:bodyPr>
          <a:lstStyle>
            <a:lvl1pPr marL="0" indent="0" algn="ctr">
              <a:lnSpc>
                <a:spcPct val="100000"/>
              </a:lnSpc>
              <a:spcBef>
                <a:spcPts val="0"/>
              </a:spcBef>
              <a:buNone/>
              <a:defRPr sz="16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dirty="0"/>
              <a:t>Name Goes Here</a:t>
            </a:r>
          </a:p>
        </p:txBody>
      </p:sp>
      <p:sp>
        <p:nvSpPr>
          <p:cNvPr id="20" name="Text Placeholder 18">
            <a:extLst>
              <a:ext uri="{FF2B5EF4-FFF2-40B4-BE49-F238E27FC236}">
                <a16:creationId xmlns:a16="http://schemas.microsoft.com/office/drawing/2014/main" id="{5E6EB838-726F-8244-B552-0515E4B3AC14}"/>
              </a:ext>
            </a:extLst>
          </p:cNvPr>
          <p:cNvSpPr>
            <a:spLocks noGrp="1"/>
          </p:cNvSpPr>
          <p:nvPr>
            <p:ph type="body" sz="quarter" idx="26" hasCustomPrompt="1"/>
          </p:nvPr>
        </p:nvSpPr>
        <p:spPr>
          <a:xfrm>
            <a:off x="613178" y="84270"/>
            <a:ext cx="10965644" cy="890383"/>
          </a:xfrm>
        </p:spPr>
        <p:txBody>
          <a:bodyPr wrap="none" tIns="0" bIns="0" anchor="b">
            <a:normAutofit/>
          </a:bodyPr>
          <a:lstStyle>
            <a:lvl1pPr marL="0" indent="0" algn="ctr">
              <a:buNone/>
              <a:defRPr sz="4800" b="1">
                <a:solidFill>
                  <a:schemeClr val="bg1"/>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Our Team</a:t>
            </a:r>
          </a:p>
        </p:txBody>
      </p:sp>
      <p:sp>
        <p:nvSpPr>
          <p:cNvPr id="21" name="Text Placeholder 18">
            <a:extLst>
              <a:ext uri="{FF2B5EF4-FFF2-40B4-BE49-F238E27FC236}">
                <a16:creationId xmlns:a16="http://schemas.microsoft.com/office/drawing/2014/main" id="{88EF864E-C239-E647-BA24-2F37531DB32F}"/>
              </a:ext>
            </a:extLst>
          </p:cNvPr>
          <p:cNvSpPr>
            <a:spLocks noGrp="1"/>
          </p:cNvSpPr>
          <p:nvPr>
            <p:ph type="body" sz="quarter" idx="27" hasCustomPrompt="1"/>
          </p:nvPr>
        </p:nvSpPr>
        <p:spPr>
          <a:xfrm>
            <a:off x="613178" y="970273"/>
            <a:ext cx="10965644" cy="421804"/>
          </a:xfrm>
        </p:spPr>
        <p:txBody>
          <a:bodyPr tIns="0" bIns="0" anchor="t">
            <a:normAutofit/>
          </a:bodyPr>
          <a:lstStyle>
            <a:lvl1pPr marL="0" indent="0" algn="ctr">
              <a:buNone/>
              <a:defRPr sz="1600" b="0" spc="0">
                <a:solidFill>
                  <a:schemeClr val="accent4"/>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22" name="Rectangle 21">
            <a:extLst>
              <a:ext uri="{FF2B5EF4-FFF2-40B4-BE49-F238E27FC236}">
                <a16:creationId xmlns:a16="http://schemas.microsoft.com/office/drawing/2014/main" id="{974AA88B-2B91-3547-A432-FF480EE48E58}"/>
              </a:ext>
            </a:extLst>
          </p:cNvPr>
          <p:cNvSpPr/>
          <p:nvPr userDrawn="1"/>
        </p:nvSpPr>
        <p:spPr>
          <a:xfrm>
            <a:off x="5718037" y="1259685"/>
            <a:ext cx="7765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Tree>
    <p:extLst>
      <p:ext uri="{BB962C8B-B14F-4D97-AF65-F5344CB8AC3E}">
        <p14:creationId xmlns:p14="http://schemas.microsoft.com/office/powerpoint/2010/main" val="7905833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anim calcmode="lin" valueType="num">
                                      <p:cBhvr>
                                        <p:cTn id="1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900" decel="100000" fill="hold"/>
                                        <p:tgtEl>
                                          <p:spTgt spid="2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900" decel="100000" fill="hold"/>
                        <p:tgtEl>
                          <p:spTgt spid="20"/>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tnLst>
          </p:tmpl>
        </p:tmplLst>
      </p:bldP>
      <p:bldP spid="21" grpId="0" build="p">
        <p:tmplLst>
          <p:tmpl lvl="1">
            <p:tnLst>
              <p:par>
                <p:cTn presetID="37"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900" decel="100000" fill="hold"/>
                        <p:tgtEl>
                          <p:spTgt spid="21"/>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21A451B-192B-CC4B-B6DC-8AEAF2F1027D}"/>
              </a:ext>
            </a:extLst>
          </p:cNvPr>
          <p:cNvSpPr/>
          <p:nvPr userDrawn="1"/>
        </p:nvSpPr>
        <p:spPr>
          <a:xfrm>
            <a:off x="-1"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sp>
        <p:nvSpPr>
          <p:cNvPr id="13" name="Picture Placeholder 2">
            <a:extLst>
              <a:ext uri="{FF2B5EF4-FFF2-40B4-BE49-F238E27FC236}">
                <a16:creationId xmlns:a16="http://schemas.microsoft.com/office/drawing/2014/main" id="{123CD2D2-597D-FA4D-8367-83C73F92108C}"/>
              </a:ext>
            </a:extLst>
          </p:cNvPr>
          <p:cNvSpPr>
            <a:spLocks noGrp="1"/>
          </p:cNvSpPr>
          <p:nvPr>
            <p:ph type="pic" sz="quarter" idx="18"/>
          </p:nvPr>
        </p:nvSpPr>
        <p:spPr>
          <a:xfrm>
            <a:off x="0" y="0"/>
            <a:ext cx="12192000" cy="6858000"/>
          </a:xfrm>
        </p:spPr>
        <p:txBody>
          <a:bodyPr/>
          <a:lstStyle/>
          <a:p>
            <a:endParaRPr lang="en-US" dirty="0"/>
          </a:p>
        </p:txBody>
      </p:sp>
      <p:sp>
        <p:nvSpPr>
          <p:cNvPr id="14" name="Footer Placeholder 4">
            <a:extLst>
              <a:ext uri="{FF2B5EF4-FFF2-40B4-BE49-F238E27FC236}">
                <a16:creationId xmlns:a16="http://schemas.microsoft.com/office/drawing/2014/main" id="{6B4FB2F3-80A5-EA4C-86E8-74664924772A}"/>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15" name="Slide Number Placeholder 5">
            <a:extLst>
              <a:ext uri="{FF2B5EF4-FFF2-40B4-BE49-F238E27FC236}">
                <a16:creationId xmlns:a16="http://schemas.microsoft.com/office/drawing/2014/main" id="{B7C68B1C-3CA5-0A4D-91E6-9D7573867D03}"/>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24" name="Rectangle 23">
            <a:extLst>
              <a:ext uri="{FF2B5EF4-FFF2-40B4-BE49-F238E27FC236}">
                <a16:creationId xmlns:a16="http://schemas.microsoft.com/office/drawing/2014/main" id="{2746F222-E913-E647-86A0-214D0C468E66}"/>
              </a:ext>
            </a:extLst>
          </p:cNvPr>
          <p:cNvSpPr/>
          <p:nvPr/>
        </p:nvSpPr>
        <p:spPr>
          <a:xfrm>
            <a:off x="10604315" y="4422101"/>
            <a:ext cx="887407"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6" name="Text Placeholder 4">
            <a:extLst>
              <a:ext uri="{FF2B5EF4-FFF2-40B4-BE49-F238E27FC236}">
                <a16:creationId xmlns:a16="http://schemas.microsoft.com/office/drawing/2014/main" id="{ACB1CC6F-162E-CF4C-A2B4-38AB7327153D}"/>
              </a:ext>
            </a:extLst>
          </p:cNvPr>
          <p:cNvSpPr>
            <a:spLocks noGrp="1"/>
          </p:cNvSpPr>
          <p:nvPr>
            <p:ph type="body" sz="quarter" idx="19" hasCustomPrompt="1"/>
          </p:nvPr>
        </p:nvSpPr>
        <p:spPr>
          <a:xfrm>
            <a:off x="6660293" y="2095500"/>
            <a:ext cx="5528532" cy="3167605"/>
          </a:xfrm>
          <a:solidFill>
            <a:schemeClr val="accent2">
              <a:alpha val="80000"/>
            </a:schemeClr>
          </a:solidFill>
        </p:spPr>
        <p:txBody>
          <a:bodyPr rIns="640080" bIns="914400" anchor="b">
            <a:noAutofit/>
          </a:bodyPr>
          <a:lstStyle>
            <a:lvl1pPr marL="0" indent="0" algn="r">
              <a:lnSpc>
                <a:spcPct val="100000"/>
              </a:lnSpc>
              <a:spcBef>
                <a:spcPts val="0"/>
              </a:spcBef>
              <a:buNone/>
              <a:defRPr sz="55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Section Divider </a:t>
            </a:r>
          </a:p>
          <a:p>
            <a:pPr lvl="0"/>
            <a:r>
              <a:rPr lang="en-US" dirty="0"/>
              <a:t>Title Here</a:t>
            </a:r>
          </a:p>
        </p:txBody>
      </p:sp>
      <p:sp>
        <p:nvSpPr>
          <p:cNvPr id="7" name="Text Placeholder 6">
            <a:extLst>
              <a:ext uri="{FF2B5EF4-FFF2-40B4-BE49-F238E27FC236}">
                <a16:creationId xmlns:a16="http://schemas.microsoft.com/office/drawing/2014/main" id="{2FE8D1B7-31F5-6F48-9578-46255426DECD}"/>
              </a:ext>
            </a:extLst>
          </p:cNvPr>
          <p:cNvSpPr>
            <a:spLocks noGrp="1"/>
          </p:cNvSpPr>
          <p:nvPr>
            <p:ph type="body" sz="quarter" idx="13" hasCustomPrompt="1"/>
          </p:nvPr>
        </p:nvSpPr>
        <p:spPr>
          <a:xfrm>
            <a:off x="8071649" y="4573605"/>
            <a:ext cx="3556000" cy="431648"/>
          </a:xfrm>
        </p:spPr>
        <p:txBody>
          <a:bodyPr>
            <a:noAutofit/>
          </a:bodyPr>
          <a:lstStyle>
            <a:lvl1pPr marL="0" indent="0" algn="r">
              <a:buNone/>
              <a:defRPr sz="1800" spc="300">
                <a:solidFill>
                  <a:schemeClr val="bg1"/>
                </a:solidFill>
              </a:defRPr>
            </a:lvl1pPr>
            <a:lvl2pPr marL="457200" indent="0" algn="r">
              <a:buNone/>
              <a:defRPr sz="1800" spc="300"/>
            </a:lvl2pPr>
            <a:lvl3pPr marL="914400" indent="0" algn="r">
              <a:buNone/>
              <a:defRPr sz="1800" spc="300"/>
            </a:lvl3pPr>
            <a:lvl4pPr marL="1371600" indent="0" algn="r">
              <a:buNone/>
              <a:defRPr sz="1800" spc="300"/>
            </a:lvl4pPr>
            <a:lvl5pPr marL="1828800" indent="0" algn="r">
              <a:buNone/>
              <a:defRPr sz="1800" spc="300"/>
            </a:lvl5pPr>
          </a:lstStyle>
          <a:p>
            <a:pPr lvl="0"/>
            <a:r>
              <a:rPr lang="en-US" dirty="0"/>
              <a:t>SECTION 1</a:t>
            </a:r>
          </a:p>
        </p:txBody>
      </p:sp>
    </p:spTree>
    <p:extLst>
      <p:ext uri="{BB962C8B-B14F-4D97-AF65-F5344CB8AC3E}">
        <p14:creationId xmlns:p14="http://schemas.microsoft.com/office/powerpoint/2010/main" val="1888316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additive="base">
                                        <p:cTn id="15"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eps/Lists 1">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33194367-16DE-EB4C-97FD-78E27FA77299}"/>
              </a:ext>
            </a:extLst>
          </p:cNvPr>
          <p:cNvSpPr/>
          <p:nvPr userDrawn="1"/>
        </p:nvSpPr>
        <p:spPr>
          <a:xfrm>
            <a:off x="0" y="2343988"/>
            <a:ext cx="12188825" cy="4506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pic>
        <p:nvPicPr>
          <p:cNvPr id="46" name="Picture 45">
            <a:extLst>
              <a:ext uri="{FF2B5EF4-FFF2-40B4-BE49-F238E27FC236}">
                <a16:creationId xmlns:a16="http://schemas.microsoft.com/office/drawing/2014/main" id="{2F70660C-E6F6-6F41-843F-BE64DE3794CD}"/>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3175" y="2325580"/>
            <a:ext cx="12192000" cy="4532420"/>
          </a:xfrm>
          <a:prstGeom prst="rect">
            <a:avLst/>
          </a:prstGeom>
        </p:spPr>
      </p:pic>
      <p:sp>
        <p:nvSpPr>
          <p:cNvPr id="11" name="Slide Number Placeholder 5">
            <a:extLst>
              <a:ext uri="{FF2B5EF4-FFF2-40B4-BE49-F238E27FC236}">
                <a16:creationId xmlns:a16="http://schemas.microsoft.com/office/drawing/2014/main" id="{2B3B70F9-BDE3-EC4D-8CD9-2B62D0846657}"/>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43" name="Text Placeholder 7">
            <a:extLst>
              <a:ext uri="{FF2B5EF4-FFF2-40B4-BE49-F238E27FC236}">
                <a16:creationId xmlns:a16="http://schemas.microsoft.com/office/drawing/2014/main" id="{3B48F1EC-171C-C24D-A5E6-808C2EF1E802}"/>
              </a:ext>
            </a:extLst>
          </p:cNvPr>
          <p:cNvSpPr>
            <a:spLocks noGrp="1"/>
          </p:cNvSpPr>
          <p:nvPr>
            <p:ph type="body" sz="quarter" idx="12"/>
          </p:nvPr>
        </p:nvSpPr>
        <p:spPr>
          <a:xfrm>
            <a:off x="1098713" y="2918604"/>
            <a:ext cx="2322759" cy="2724275"/>
          </a:xfrm>
          <a:solidFill>
            <a:schemeClr val="bg1"/>
          </a:solidFill>
        </p:spPr>
        <p:txBody>
          <a:bodyPr lIns="365760" tIns="365760" rIns="365760" bIns="36576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accent6"/>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44" name="Text Placeholder 4">
            <a:extLst>
              <a:ext uri="{FF2B5EF4-FFF2-40B4-BE49-F238E27FC236}">
                <a16:creationId xmlns:a16="http://schemas.microsoft.com/office/drawing/2014/main" id="{7A2A7455-C3E3-A94C-8EC0-E4D74F12917D}"/>
              </a:ext>
            </a:extLst>
          </p:cNvPr>
          <p:cNvSpPr>
            <a:spLocks noGrp="1"/>
          </p:cNvSpPr>
          <p:nvPr>
            <p:ph type="body" sz="quarter" idx="13" hasCustomPrompt="1"/>
          </p:nvPr>
        </p:nvSpPr>
        <p:spPr>
          <a:xfrm>
            <a:off x="1098714" y="1781476"/>
            <a:ext cx="2322759" cy="1136860"/>
          </a:xfrm>
          <a:solidFill>
            <a:schemeClr val="accent1"/>
          </a:solidFill>
        </p:spPr>
        <p:txBody>
          <a:bodyPr lIns="365760" tIns="365760" rIns="365760" bIns="365760" anchor="b">
            <a:noAutofit/>
          </a:bodyPr>
          <a:lstStyle>
            <a:lvl1pPr marL="0" indent="0" algn="ctr">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1</a:t>
            </a:r>
          </a:p>
        </p:txBody>
      </p:sp>
      <p:sp>
        <p:nvSpPr>
          <p:cNvPr id="47" name="Text Placeholder 7">
            <a:extLst>
              <a:ext uri="{FF2B5EF4-FFF2-40B4-BE49-F238E27FC236}">
                <a16:creationId xmlns:a16="http://schemas.microsoft.com/office/drawing/2014/main" id="{13AEA055-DE5A-A845-AC2F-16528ADDA934}"/>
              </a:ext>
            </a:extLst>
          </p:cNvPr>
          <p:cNvSpPr>
            <a:spLocks noGrp="1"/>
          </p:cNvSpPr>
          <p:nvPr>
            <p:ph type="body" sz="quarter" idx="14"/>
          </p:nvPr>
        </p:nvSpPr>
        <p:spPr>
          <a:xfrm>
            <a:off x="3636962" y="2918604"/>
            <a:ext cx="2322759" cy="2724275"/>
          </a:xfrm>
          <a:solidFill>
            <a:schemeClr val="bg1"/>
          </a:solidFill>
        </p:spPr>
        <p:txBody>
          <a:bodyPr lIns="365760" tIns="365760" rIns="365760" bIns="365760" numCol="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a:solidFill>
                  <a:schemeClr val="accent6"/>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800" dirty="0">
              <a:solidFill>
                <a:srgbClr val="1E2731"/>
              </a:solidFill>
              <a:latin typeface="+mn-lt"/>
              <a:ea typeface="Open Sans Light" panose="020B0306030504020204" pitchFamily="34" charset="0"/>
              <a:cs typeface="Calibri Light" panose="020F0302020204030204" pitchFamily="34" charset="0"/>
            </a:endParaRPr>
          </a:p>
        </p:txBody>
      </p:sp>
      <p:sp>
        <p:nvSpPr>
          <p:cNvPr id="48" name="Text Placeholder 4">
            <a:extLst>
              <a:ext uri="{FF2B5EF4-FFF2-40B4-BE49-F238E27FC236}">
                <a16:creationId xmlns:a16="http://schemas.microsoft.com/office/drawing/2014/main" id="{30742C62-AF36-404B-99B0-1DDA460849E7}"/>
              </a:ext>
            </a:extLst>
          </p:cNvPr>
          <p:cNvSpPr>
            <a:spLocks noGrp="1"/>
          </p:cNvSpPr>
          <p:nvPr>
            <p:ph type="body" sz="quarter" idx="15" hasCustomPrompt="1"/>
          </p:nvPr>
        </p:nvSpPr>
        <p:spPr>
          <a:xfrm>
            <a:off x="3636963" y="1781476"/>
            <a:ext cx="2322759" cy="1136860"/>
          </a:xfrm>
          <a:solidFill>
            <a:schemeClr val="accent1"/>
          </a:solidFill>
        </p:spPr>
        <p:txBody>
          <a:bodyPr lIns="365760" tIns="365760" rIns="365760" bIns="365760" anchor="b">
            <a:noAutofit/>
          </a:bodyPr>
          <a:lstStyle>
            <a:lvl1pPr marL="0" indent="0" algn="ctr">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2</a:t>
            </a:r>
          </a:p>
        </p:txBody>
      </p:sp>
      <p:sp>
        <p:nvSpPr>
          <p:cNvPr id="51" name="Text Placeholder 7">
            <a:extLst>
              <a:ext uri="{FF2B5EF4-FFF2-40B4-BE49-F238E27FC236}">
                <a16:creationId xmlns:a16="http://schemas.microsoft.com/office/drawing/2014/main" id="{8A9DF189-17BF-1144-83CE-E5D59AEE52DE}"/>
              </a:ext>
            </a:extLst>
          </p:cNvPr>
          <p:cNvSpPr>
            <a:spLocks noGrp="1"/>
          </p:cNvSpPr>
          <p:nvPr>
            <p:ph type="body" sz="quarter" idx="16"/>
          </p:nvPr>
        </p:nvSpPr>
        <p:spPr>
          <a:xfrm>
            <a:off x="6159445" y="2918604"/>
            <a:ext cx="2322759" cy="2724275"/>
          </a:xfrm>
          <a:solidFill>
            <a:schemeClr val="bg1"/>
          </a:solidFill>
        </p:spPr>
        <p:txBody>
          <a:bodyPr lIns="365760" tIns="365760" rIns="365760" bIns="365760" numCol="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a:solidFill>
                  <a:schemeClr val="accent6"/>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800" dirty="0">
              <a:solidFill>
                <a:srgbClr val="1E2731"/>
              </a:solidFill>
              <a:latin typeface="+mn-lt"/>
              <a:ea typeface="Open Sans Light" panose="020B0306030504020204" pitchFamily="34" charset="0"/>
              <a:cs typeface="Calibri Light" panose="020F0302020204030204" pitchFamily="34" charset="0"/>
            </a:endParaRPr>
          </a:p>
        </p:txBody>
      </p:sp>
      <p:sp>
        <p:nvSpPr>
          <p:cNvPr id="52" name="Text Placeholder 4">
            <a:extLst>
              <a:ext uri="{FF2B5EF4-FFF2-40B4-BE49-F238E27FC236}">
                <a16:creationId xmlns:a16="http://schemas.microsoft.com/office/drawing/2014/main" id="{AF6B3BD3-8048-A740-B3C2-5988C574E9D5}"/>
              </a:ext>
            </a:extLst>
          </p:cNvPr>
          <p:cNvSpPr>
            <a:spLocks noGrp="1"/>
          </p:cNvSpPr>
          <p:nvPr>
            <p:ph type="body" sz="quarter" idx="17" hasCustomPrompt="1"/>
          </p:nvPr>
        </p:nvSpPr>
        <p:spPr>
          <a:xfrm>
            <a:off x="6159446" y="1781476"/>
            <a:ext cx="2322759" cy="1136860"/>
          </a:xfrm>
          <a:solidFill>
            <a:schemeClr val="accent1"/>
          </a:solidFill>
        </p:spPr>
        <p:txBody>
          <a:bodyPr lIns="365760" tIns="365760" rIns="365760" bIns="365760" anchor="b">
            <a:noAutofit/>
          </a:bodyPr>
          <a:lstStyle>
            <a:lvl1pPr marL="0" indent="0" algn="ctr">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3</a:t>
            </a:r>
          </a:p>
        </p:txBody>
      </p:sp>
      <p:sp>
        <p:nvSpPr>
          <p:cNvPr id="55" name="Text Placeholder 7">
            <a:extLst>
              <a:ext uri="{FF2B5EF4-FFF2-40B4-BE49-F238E27FC236}">
                <a16:creationId xmlns:a16="http://schemas.microsoft.com/office/drawing/2014/main" id="{FB234D1B-922B-F445-B16D-5C7F7EAD3790}"/>
              </a:ext>
            </a:extLst>
          </p:cNvPr>
          <p:cNvSpPr>
            <a:spLocks noGrp="1"/>
          </p:cNvSpPr>
          <p:nvPr>
            <p:ph type="body" sz="quarter" idx="18"/>
          </p:nvPr>
        </p:nvSpPr>
        <p:spPr>
          <a:xfrm>
            <a:off x="8666162" y="2918604"/>
            <a:ext cx="2322759" cy="2724275"/>
          </a:xfrm>
          <a:solidFill>
            <a:schemeClr val="bg1"/>
          </a:solidFill>
        </p:spPr>
        <p:txBody>
          <a:bodyPr lIns="365760" tIns="365760" rIns="365760" bIns="365760" numCol="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a:solidFill>
                  <a:schemeClr val="accent6"/>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800" dirty="0">
              <a:solidFill>
                <a:srgbClr val="1E2731"/>
              </a:solidFill>
              <a:latin typeface="+mn-lt"/>
              <a:ea typeface="Open Sans Light" panose="020B0306030504020204" pitchFamily="34" charset="0"/>
              <a:cs typeface="Calibri Light" panose="020F0302020204030204" pitchFamily="34" charset="0"/>
            </a:endParaRPr>
          </a:p>
        </p:txBody>
      </p:sp>
      <p:sp>
        <p:nvSpPr>
          <p:cNvPr id="56" name="Text Placeholder 4">
            <a:extLst>
              <a:ext uri="{FF2B5EF4-FFF2-40B4-BE49-F238E27FC236}">
                <a16:creationId xmlns:a16="http://schemas.microsoft.com/office/drawing/2014/main" id="{5FBDA4BA-60FF-8A40-A5BB-ADE5AA55CADC}"/>
              </a:ext>
            </a:extLst>
          </p:cNvPr>
          <p:cNvSpPr>
            <a:spLocks noGrp="1"/>
          </p:cNvSpPr>
          <p:nvPr>
            <p:ph type="body" sz="quarter" idx="19" hasCustomPrompt="1"/>
          </p:nvPr>
        </p:nvSpPr>
        <p:spPr>
          <a:xfrm>
            <a:off x="8666163" y="1781476"/>
            <a:ext cx="2322759" cy="1136860"/>
          </a:xfrm>
          <a:solidFill>
            <a:schemeClr val="accent1"/>
          </a:solidFill>
        </p:spPr>
        <p:txBody>
          <a:bodyPr lIns="365760" tIns="365760" rIns="365760" bIns="365760" anchor="b">
            <a:noAutofit/>
          </a:bodyPr>
          <a:lstStyle>
            <a:lvl1pPr marL="0" indent="0" algn="ctr">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4</a:t>
            </a:r>
          </a:p>
        </p:txBody>
      </p:sp>
      <p:sp>
        <p:nvSpPr>
          <p:cNvPr id="18" name="Rectangle 17">
            <a:extLst>
              <a:ext uri="{FF2B5EF4-FFF2-40B4-BE49-F238E27FC236}">
                <a16:creationId xmlns:a16="http://schemas.microsoft.com/office/drawing/2014/main" id="{1B818A58-CEF9-EF49-AC7F-46C96C978133}"/>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21" name="Text Placeholder 18">
            <a:extLst>
              <a:ext uri="{FF2B5EF4-FFF2-40B4-BE49-F238E27FC236}">
                <a16:creationId xmlns:a16="http://schemas.microsoft.com/office/drawing/2014/main" id="{11A5CE2F-AF73-384D-A5FE-5CD09BD4C1BC}"/>
              </a:ext>
            </a:extLst>
          </p:cNvPr>
          <p:cNvSpPr>
            <a:spLocks noGrp="1"/>
          </p:cNvSpPr>
          <p:nvPr>
            <p:ph type="body" sz="quarter" idx="20"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22" name="Text Placeholder 18">
            <a:extLst>
              <a:ext uri="{FF2B5EF4-FFF2-40B4-BE49-F238E27FC236}">
                <a16:creationId xmlns:a16="http://schemas.microsoft.com/office/drawing/2014/main" id="{502A6C7E-51EE-0F49-820A-016A715E7673}"/>
              </a:ext>
            </a:extLst>
          </p:cNvPr>
          <p:cNvSpPr>
            <a:spLocks noGrp="1"/>
          </p:cNvSpPr>
          <p:nvPr>
            <p:ph type="body" sz="quarter" idx="21"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Tree>
    <p:extLst>
      <p:ext uri="{BB962C8B-B14F-4D97-AF65-F5344CB8AC3E}">
        <p14:creationId xmlns:p14="http://schemas.microsoft.com/office/powerpoint/2010/main" val="6627636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build="p">
        <p:tmplLst>
          <p:tmpl lvl="1">
            <p:tnLst>
              <p:par>
                <p:cTn presetID="37" presetClass="entr" presetSubtype="0" fill="hold" nodeType="afterEffect" nodePh="1">
                  <p:stCondLst>
                    <p:cond delay="0"/>
                  </p:stCondLst>
                  <p:iterate type="lt">
                    <p:tmPct val="0"/>
                  </p:iterate>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900" decel="100000" fill="hold"/>
                        <p:tgtEl>
                          <p:spTgt spid="21"/>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build="p">
        <p:tmplLst>
          <p:tmpl lvl="1">
            <p:tnLst>
              <p:par>
                <p:cTn presetID="37"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ppt_x</p:attrName>
                        </p:attrNameLst>
                      </p:cBhvr>
                      <p:tavLst>
                        <p:tav tm="0">
                          <p:val>
                            <p:strVal val="#ppt_x"/>
                          </p:val>
                        </p:tav>
                        <p:tav tm="100000">
                          <p:val>
                            <p:strVal val="#ppt_x"/>
                          </p:val>
                        </p:tav>
                      </p:tavLst>
                    </p:anim>
                    <p:anim calcmode="lin" valueType="num">
                      <p:cBhvr>
                        <p:cTn dur="900" decel="100000" fill="hold"/>
                        <p:tgtEl>
                          <p:spTgt spid="22"/>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teps/Lists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5F48D3-9EB5-5648-91B9-FB63308E0727}"/>
              </a:ext>
            </a:extLst>
          </p:cNvPr>
          <p:cNvSpPr/>
          <p:nvPr userDrawn="1"/>
        </p:nvSpPr>
        <p:spPr>
          <a:xfrm>
            <a:off x="1586" y="1710589"/>
            <a:ext cx="12188828" cy="3158274"/>
          </a:xfrm>
          <a:prstGeom prst="rect">
            <a:avLst/>
          </a:prstGeom>
          <a:solidFill>
            <a:srgbClr val="1E273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50" rIns="121899" bIns="60950" rtlCol="0" anchor="ctr"/>
          <a:lstStyle/>
          <a:p>
            <a:pPr algn="ctr">
              <a:lnSpc>
                <a:spcPct val="100000"/>
              </a:lnSpc>
            </a:pPr>
            <a:endParaRPr lang="en-US" sz="900" dirty="0">
              <a:solidFill>
                <a:schemeClr val="tx2"/>
              </a:solidFill>
              <a:latin typeface="Calibri Light" panose="020F0302020204030204" pitchFamily="34" charset="0"/>
            </a:endParaRPr>
          </a:p>
        </p:txBody>
      </p:sp>
      <p:pic>
        <p:nvPicPr>
          <p:cNvPr id="47" name="Picture 46">
            <a:extLst>
              <a:ext uri="{FF2B5EF4-FFF2-40B4-BE49-F238E27FC236}">
                <a16:creationId xmlns:a16="http://schemas.microsoft.com/office/drawing/2014/main" id="{BFFEF8F1-B48E-594F-8ADB-E6E77038BFC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3175" y="1679036"/>
            <a:ext cx="12192000" cy="3189827"/>
          </a:xfrm>
          <a:prstGeom prst="rect">
            <a:avLst/>
          </a:prstGeom>
        </p:spPr>
      </p:pic>
      <p:cxnSp>
        <p:nvCxnSpPr>
          <p:cNvPr id="35" name="Straight Connector 34">
            <a:extLst>
              <a:ext uri="{FF2B5EF4-FFF2-40B4-BE49-F238E27FC236}">
                <a16:creationId xmlns:a16="http://schemas.microsoft.com/office/drawing/2014/main" id="{53361C45-0362-2047-96A4-3D8B525356FA}"/>
              </a:ext>
            </a:extLst>
          </p:cNvPr>
          <p:cNvCxnSpPr/>
          <p:nvPr/>
        </p:nvCxnSpPr>
        <p:spPr>
          <a:xfrm>
            <a:off x="9431731" y="2264954"/>
            <a:ext cx="0" cy="1782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B5A1CC-676E-104B-A583-1A3EBE3F567C}"/>
              </a:ext>
            </a:extLst>
          </p:cNvPr>
          <p:cNvCxnSpPr/>
          <p:nvPr userDrawn="1"/>
        </p:nvCxnSpPr>
        <p:spPr>
          <a:xfrm>
            <a:off x="7218351" y="2264953"/>
            <a:ext cx="0" cy="1782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5209282-9ACA-C040-859A-6DE7F806B995}"/>
              </a:ext>
            </a:extLst>
          </p:cNvPr>
          <p:cNvCxnSpPr/>
          <p:nvPr/>
        </p:nvCxnSpPr>
        <p:spPr>
          <a:xfrm>
            <a:off x="4936693" y="2262800"/>
            <a:ext cx="0" cy="1782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0E89B5-A370-2C4B-8BE4-E7A095B0A04D}"/>
              </a:ext>
            </a:extLst>
          </p:cNvPr>
          <p:cNvCxnSpPr/>
          <p:nvPr userDrawn="1"/>
        </p:nvCxnSpPr>
        <p:spPr>
          <a:xfrm>
            <a:off x="2718431" y="2262801"/>
            <a:ext cx="0" cy="1782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Text Placeholder 7">
            <a:extLst>
              <a:ext uri="{FF2B5EF4-FFF2-40B4-BE49-F238E27FC236}">
                <a16:creationId xmlns:a16="http://schemas.microsoft.com/office/drawing/2014/main" id="{C9A5BA41-BB39-DD47-BE3A-A841CD53E741}"/>
              </a:ext>
            </a:extLst>
          </p:cNvPr>
          <p:cNvSpPr>
            <a:spLocks noGrp="1"/>
          </p:cNvSpPr>
          <p:nvPr userDrawn="1">
            <p:ph type="body" sz="quarter" idx="12"/>
          </p:nvPr>
        </p:nvSpPr>
        <p:spPr>
          <a:xfrm>
            <a:off x="886351"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49" name="Text Placeholder 4">
            <a:extLst>
              <a:ext uri="{FF2B5EF4-FFF2-40B4-BE49-F238E27FC236}">
                <a16:creationId xmlns:a16="http://schemas.microsoft.com/office/drawing/2014/main" id="{5CA9B969-8283-7041-AE1A-D8CEF3F084AD}"/>
              </a:ext>
            </a:extLst>
          </p:cNvPr>
          <p:cNvSpPr>
            <a:spLocks noGrp="1"/>
          </p:cNvSpPr>
          <p:nvPr userDrawn="1">
            <p:ph type="body" sz="quarter" idx="13" hasCustomPrompt="1"/>
          </p:nvPr>
        </p:nvSpPr>
        <p:spPr>
          <a:xfrm>
            <a:off x="886352"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1</a:t>
            </a:r>
            <a:br>
              <a:rPr lang="en-US" dirty="0"/>
            </a:br>
            <a:r>
              <a:rPr lang="en-US" dirty="0"/>
              <a:t>Here</a:t>
            </a:r>
          </a:p>
        </p:txBody>
      </p:sp>
      <p:sp>
        <p:nvSpPr>
          <p:cNvPr id="57" name="Text Placeholder 7">
            <a:extLst>
              <a:ext uri="{FF2B5EF4-FFF2-40B4-BE49-F238E27FC236}">
                <a16:creationId xmlns:a16="http://schemas.microsoft.com/office/drawing/2014/main" id="{E3B95FA8-C021-CE41-8C40-6B9B712D4C06}"/>
              </a:ext>
            </a:extLst>
          </p:cNvPr>
          <p:cNvSpPr>
            <a:spLocks noGrp="1"/>
          </p:cNvSpPr>
          <p:nvPr>
            <p:ph type="body" sz="quarter" idx="14"/>
          </p:nvPr>
        </p:nvSpPr>
        <p:spPr>
          <a:xfrm>
            <a:off x="3063152"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58" name="Text Placeholder 4">
            <a:extLst>
              <a:ext uri="{FF2B5EF4-FFF2-40B4-BE49-F238E27FC236}">
                <a16:creationId xmlns:a16="http://schemas.microsoft.com/office/drawing/2014/main" id="{2D35D31C-8163-994A-BDF1-C6D73BA25821}"/>
              </a:ext>
            </a:extLst>
          </p:cNvPr>
          <p:cNvSpPr>
            <a:spLocks noGrp="1"/>
          </p:cNvSpPr>
          <p:nvPr>
            <p:ph type="body" sz="quarter" idx="15" hasCustomPrompt="1"/>
          </p:nvPr>
        </p:nvSpPr>
        <p:spPr>
          <a:xfrm>
            <a:off x="3063153"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2</a:t>
            </a:r>
            <a:br>
              <a:rPr lang="en-US" dirty="0"/>
            </a:br>
            <a:r>
              <a:rPr lang="en-US" dirty="0"/>
              <a:t>Here</a:t>
            </a:r>
          </a:p>
        </p:txBody>
      </p:sp>
      <p:sp>
        <p:nvSpPr>
          <p:cNvPr id="60" name="Text Placeholder 7">
            <a:extLst>
              <a:ext uri="{FF2B5EF4-FFF2-40B4-BE49-F238E27FC236}">
                <a16:creationId xmlns:a16="http://schemas.microsoft.com/office/drawing/2014/main" id="{42B6D366-F6FC-3341-AC63-7260974E3E62}"/>
              </a:ext>
            </a:extLst>
          </p:cNvPr>
          <p:cNvSpPr>
            <a:spLocks noGrp="1"/>
          </p:cNvSpPr>
          <p:nvPr>
            <p:ph type="body" sz="quarter" idx="16"/>
          </p:nvPr>
        </p:nvSpPr>
        <p:spPr>
          <a:xfrm>
            <a:off x="5317621"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61" name="Text Placeholder 4">
            <a:extLst>
              <a:ext uri="{FF2B5EF4-FFF2-40B4-BE49-F238E27FC236}">
                <a16:creationId xmlns:a16="http://schemas.microsoft.com/office/drawing/2014/main" id="{FA32B6F4-4B45-014B-8000-81E7EB0D127E}"/>
              </a:ext>
            </a:extLst>
          </p:cNvPr>
          <p:cNvSpPr>
            <a:spLocks noGrp="1"/>
          </p:cNvSpPr>
          <p:nvPr>
            <p:ph type="body" sz="quarter" idx="17" hasCustomPrompt="1"/>
          </p:nvPr>
        </p:nvSpPr>
        <p:spPr>
          <a:xfrm>
            <a:off x="5317622"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3 </a:t>
            </a:r>
            <a:br>
              <a:rPr lang="en-US" dirty="0"/>
            </a:br>
            <a:r>
              <a:rPr lang="en-US" dirty="0"/>
              <a:t>Here</a:t>
            </a:r>
          </a:p>
        </p:txBody>
      </p:sp>
      <p:sp>
        <p:nvSpPr>
          <p:cNvPr id="63" name="Text Placeholder 7">
            <a:extLst>
              <a:ext uri="{FF2B5EF4-FFF2-40B4-BE49-F238E27FC236}">
                <a16:creationId xmlns:a16="http://schemas.microsoft.com/office/drawing/2014/main" id="{9D098ABD-20C1-0743-8939-0859A43D7B50}"/>
              </a:ext>
            </a:extLst>
          </p:cNvPr>
          <p:cNvSpPr>
            <a:spLocks noGrp="1"/>
          </p:cNvSpPr>
          <p:nvPr>
            <p:ph type="body" sz="quarter" idx="18"/>
          </p:nvPr>
        </p:nvSpPr>
        <p:spPr>
          <a:xfrm>
            <a:off x="7603621"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64" name="Text Placeholder 4">
            <a:extLst>
              <a:ext uri="{FF2B5EF4-FFF2-40B4-BE49-F238E27FC236}">
                <a16:creationId xmlns:a16="http://schemas.microsoft.com/office/drawing/2014/main" id="{3FAE8C6D-B27A-B349-B36F-D2C04683DA94}"/>
              </a:ext>
            </a:extLst>
          </p:cNvPr>
          <p:cNvSpPr>
            <a:spLocks noGrp="1"/>
          </p:cNvSpPr>
          <p:nvPr>
            <p:ph type="body" sz="quarter" idx="19" hasCustomPrompt="1"/>
          </p:nvPr>
        </p:nvSpPr>
        <p:spPr>
          <a:xfrm>
            <a:off x="7603622"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4</a:t>
            </a:r>
            <a:br>
              <a:rPr lang="en-US" dirty="0"/>
            </a:br>
            <a:r>
              <a:rPr lang="en-US" dirty="0"/>
              <a:t>Here</a:t>
            </a:r>
          </a:p>
        </p:txBody>
      </p:sp>
      <p:sp>
        <p:nvSpPr>
          <p:cNvPr id="66" name="Text Placeholder 7">
            <a:extLst>
              <a:ext uri="{FF2B5EF4-FFF2-40B4-BE49-F238E27FC236}">
                <a16:creationId xmlns:a16="http://schemas.microsoft.com/office/drawing/2014/main" id="{4ED6BCE6-34EC-3344-BDAC-46846E8209DD}"/>
              </a:ext>
            </a:extLst>
          </p:cNvPr>
          <p:cNvSpPr>
            <a:spLocks noGrp="1"/>
          </p:cNvSpPr>
          <p:nvPr>
            <p:ph type="body" sz="quarter" idx="20"/>
          </p:nvPr>
        </p:nvSpPr>
        <p:spPr>
          <a:xfrm>
            <a:off x="9795027" y="3613650"/>
            <a:ext cx="1504158" cy="1113432"/>
          </a:xfrm>
          <a:noFill/>
        </p:spPr>
        <p:txBody>
          <a:bodyPr lIns="0" tIns="0" rIns="0" bIns="0" numCol="1">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200" smtClean="0">
                <a:solidFill>
                  <a:schemeClr val="bg2"/>
                </a:solidFill>
                <a:ea typeface="Open Sans Light" panose="020B0306030504020204" pitchFamily="34" charset="0"/>
                <a:cs typeface="Calibri Light" panose="020F03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endParaRPr lang="en-US" sz="1200" dirty="0">
              <a:solidFill>
                <a:srgbClr val="1E2731"/>
              </a:solidFill>
              <a:latin typeface="+mn-lt"/>
              <a:ea typeface="Open Sans Light" panose="020B0306030504020204" pitchFamily="34" charset="0"/>
              <a:cs typeface="Calibri Light" panose="020F0302020204030204" pitchFamily="34" charset="0"/>
            </a:endParaRPr>
          </a:p>
        </p:txBody>
      </p:sp>
      <p:sp>
        <p:nvSpPr>
          <p:cNvPr id="67" name="Text Placeholder 4">
            <a:extLst>
              <a:ext uri="{FF2B5EF4-FFF2-40B4-BE49-F238E27FC236}">
                <a16:creationId xmlns:a16="http://schemas.microsoft.com/office/drawing/2014/main" id="{1F702D9D-4E23-4C44-AA66-2363044479EB}"/>
              </a:ext>
            </a:extLst>
          </p:cNvPr>
          <p:cNvSpPr>
            <a:spLocks noGrp="1"/>
          </p:cNvSpPr>
          <p:nvPr>
            <p:ph type="body" sz="quarter" idx="21" hasCustomPrompt="1"/>
          </p:nvPr>
        </p:nvSpPr>
        <p:spPr>
          <a:xfrm>
            <a:off x="9795028" y="2581208"/>
            <a:ext cx="1504158" cy="808299"/>
          </a:xfrm>
          <a:noFill/>
        </p:spPr>
        <p:txBody>
          <a:bodyPr lIns="0" tIns="0" rIns="0" bIns="0" anchor="b">
            <a:noAutofit/>
          </a:bodyPr>
          <a:lstStyle>
            <a:lvl1pPr marL="0" indent="0" algn="ctr">
              <a:lnSpc>
                <a:spcPct val="100000"/>
              </a:lnSpc>
              <a:spcBef>
                <a:spcPts val="0"/>
              </a:spcBef>
              <a:buNone/>
              <a:defRPr sz="24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Item 5</a:t>
            </a:r>
            <a:br>
              <a:rPr lang="en-US" dirty="0"/>
            </a:br>
            <a:r>
              <a:rPr lang="en-US" dirty="0"/>
              <a:t>Here</a:t>
            </a:r>
          </a:p>
        </p:txBody>
      </p:sp>
      <p:sp>
        <p:nvSpPr>
          <p:cNvPr id="38" name="Rectangle 37">
            <a:extLst>
              <a:ext uri="{FF2B5EF4-FFF2-40B4-BE49-F238E27FC236}">
                <a16:creationId xmlns:a16="http://schemas.microsoft.com/office/drawing/2014/main" id="{15A1B487-045E-D745-873E-66BC19F43308}"/>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lnSpc>
                <a:spcPct val="100000"/>
              </a:lnSpc>
            </a:pPr>
            <a:endParaRPr lang="en-US" sz="900" dirty="0">
              <a:solidFill>
                <a:schemeClr val="accent2"/>
              </a:solidFill>
              <a:latin typeface="Open Sans Light"/>
            </a:endParaRPr>
          </a:p>
        </p:txBody>
      </p:sp>
      <p:sp>
        <p:nvSpPr>
          <p:cNvPr id="40" name="Text Placeholder 18">
            <a:extLst>
              <a:ext uri="{FF2B5EF4-FFF2-40B4-BE49-F238E27FC236}">
                <a16:creationId xmlns:a16="http://schemas.microsoft.com/office/drawing/2014/main" id="{780B3E0E-6624-E447-9AD1-7B3FCA3582C1}"/>
              </a:ext>
            </a:extLst>
          </p:cNvPr>
          <p:cNvSpPr>
            <a:spLocks noGrp="1"/>
          </p:cNvSpPr>
          <p:nvPr>
            <p:ph type="body" sz="quarter" idx="22" hasCustomPrompt="1"/>
          </p:nvPr>
        </p:nvSpPr>
        <p:spPr>
          <a:xfrm>
            <a:off x="613178" y="84270"/>
            <a:ext cx="10965644" cy="890383"/>
          </a:xfrm>
        </p:spPr>
        <p:txBody>
          <a:bodyPr wrap="none" tIns="0" bIns="0" anchor="b">
            <a:normAutofit/>
          </a:bodyPr>
          <a:lstStyle>
            <a:lvl1pPr marL="0" indent="0" algn="ctr">
              <a:lnSpc>
                <a:spcPct val="100000"/>
              </a:lnSpc>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42" name="Text Placeholder 18">
            <a:extLst>
              <a:ext uri="{FF2B5EF4-FFF2-40B4-BE49-F238E27FC236}">
                <a16:creationId xmlns:a16="http://schemas.microsoft.com/office/drawing/2014/main" id="{A1CBE961-E0E3-784F-8B41-72FFCFB3979D}"/>
              </a:ext>
            </a:extLst>
          </p:cNvPr>
          <p:cNvSpPr>
            <a:spLocks noGrp="1"/>
          </p:cNvSpPr>
          <p:nvPr>
            <p:ph type="body" sz="quarter" idx="23" hasCustomPrompt="1"/>
          </p:nvPr>
        </p:nvSpPr>
        <p:spPr>
          <a:xfrm>
            <a:off x="613178" y="970273"/>
            <a:ext cx="10965644" cy="421804"/>
          </a:xfrm>
        </p:spPr>
        <p:txBody>
          <a:bodyPr tIns="0" bIns="0" anchor="t">
            <a:normAutofit/>
          </a:bodyPr>
          <a:lstStyle>
            <a:lvl1pPr marL="0" indent="0" algn="ctr">
              <a:lnSpc>
                <a:spcPct val="100000"/>
              </a:lnSpc>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3" name="Text Placeholder 2">
            <a:extLst>
              <a:ext uri="{FF2B5EF4-FFF2-40B4-BE49-F238E27FC236}">
                <a16:creationId xmlns:a16="http://schemas.microsoft.com/office/drawing/2014/main" id="{F2A830E0-1DB0-DC47-9499-B69CF57F39A8}"/>
              </a:ext>
            </a:extLst>
          </p:cNvPr>
          <p:cNvSpPr>
            <a:spLocks noGrp="1"/>
          </p:cNvSpPr>
          <p:nvPr>
            <p:ph type="body" sz="quarter" idx="24" hasCustomPrompt="1"/>
          </p:nvPr>
        </p:nvSpPr>
        <p:spPr>
          <a:xfrm>
            <a:off x="1322388" y="5264603"/>
            <a:ext cx="9652000" cy="1122753"/>
          </a:xfrm>
        </p:spPr>
        <p:txBody>
          <a:bodyPr>
            <a:normAutofit/>
          </a:bodyPr>
          <a:lstStyle>
            <a:lvl1pPr marL="0" indent="0">
              <a:lnSpc>
                <a:spcPct val="100000"/>
              </a:lnSpc>
              <a:buNone/>
              <a:defRPr sz="1200"/>
            </a:lvl1pPr>
          </a:lstStyle>
          <a:p>
            <a:pPr lvl="0"/>
            <a:r>
              <a:rPr lang="en-US" dirty="0"/>
              <a:t>Lorem ipsum dolor sit </a:t>
            </a:r>
            <a:r>
              <a:rPr lang="en-US" dirty="0" err="1"/>
              <a:t>amet</a:t>
            </a:r>
            <a:r>
              <a:rPr lang="en-US" dirty="0"/>
              <a:t>, </a:t>
            </a:r>
            <a:r>
              <a:rPr lang="en-US" dirty="0" err="1"/>
              <a:t>eos</a:t>
            </a:r>
            <a:r>
              <a:rPr lang="en-US" dirty="0"/>
              <a:t> </a:t>
            </a:r>
            <a:r>
              <a:rPr lang="en-US" dirty="0" err="1"/>
              <a:t>numquam</a:t>
            </a:r>
            <a:r>
              <a:rPr lang="en-US" dirty="0"/>
              <a:t> </a:t>
            </a:r>
            <a:r>
              <a:rPr lang="en-US" dirty="0" err="1"/>
              <a:t>accommodare</a:t>
            </a:r>
            <a:r>
              <a:rPr lang="en-US" dirty="0"/>
              <a:t> et. In </a:t>
            </a:r>
            <a:r>
              <a:rPr lang="en-US" dirty="0" err="1"/>
              <a:t>cibo</a:t>
            </a:r>
            <a:r>
              <a:rPr lang="en-US" dirty="0"/>
              <a:t> </a:t>
            </a:r>
            <a:r>
              <a:rPr lang="en-US" dirty="0" err="1"/>
              <a:t>graeco</a:t>
            </a:r>
            <a:r>
              <a:rPr lang="en-US" dirty="0"/>
              <a:t> </a:t>
            </a:r>
            <a:r>
              <a:rPr lang="en-US" dirty="0" err="1"/>
              <a:t>dicunt</a:t>
            </a:r>
            <a:r>
              <a:rPr lang="en-US" dirty="0"/>
              <a:t> sea. </a:t>
            </a:r>
            <a:r>
              <a:rPr lang="en-US" dirty="0" err="1"/>
              <a:t>Augue</a:t>
            </a:r>
            <a:r>
              <a:rPr lang="en-US" dirty="0"/>
              <a:t> </a:t>
            </a:r>
            <a:r>
              <a:rPr lang="en-US" dirty="0" err="1"/>
              <a:t>zril</a:t>
            </a:r>
            <a:r>
              <a:rPr lang="en-US" dirty="0"/>
              <a:t> </a:t>
            </a:r>
            <a:r>
              <a:rPr lang="en-US" dirty="0" err="1"/>
              <a:t>sapientem</a:t>
            </a:r>
            <a:r>
              <a:rPr lang="en-US" dirty="0"/>
              <a:t> ne </a:t>
            </a:r>
            <a:r>
              <a:rPr lang="en-US" dirty="0" err="1"/>
              <a:t>mei</a:t>
            </a:r>
            <a:r>
              <a:rPr lang="en-US" dirty="0"/>
              <a:t>, ad </a:t>
            </a:r>
            <a:r>
              <a:rPr lang="en-US" dirty="0" err="1"/>
              <a:t>suas</a:t>
            </a:r>
            <a:r>
              <a:rPr lang="en-US" dirty="0"/>
              <a:t> </a:t>
            </a:r>
            <a:r>
              <a:rPr lang="en-US" dirty="0" err="1"/>
              <a:t>voluptatibus</a:t>
            </a:r>
            <a:r>
              <a:rPr lang="en-US" dirty="0"/>
              <a:t> </a:t>
            </a:r>
            <a:r>
              <a:rPr lang="en-US" dirty="0" err="1"/>
              <a:t>eum</a:t>
            </a:r>
            <a:r>
              <a:rPr lang="en-US" dirty="0"/>
              <a:t>. </a:t>
            </a:r>
            <a:r>
              <a:rPr lang="en-US" dirty="0" err="1"/>
              <a:t>Tempor</a:t>
            </a:r>
            <a:r>
              <a:rPr lang="en-US" dirty="0"/>
              <a:t> </a:t>
            </a:r>
            <a:r>
              <a:rPr lang="en-US" dirty="0" err="1"/>
              <a:t>mediocrem</a:t>
            </a:r>
            <a:r>
              <a:rPr lang="en-US" dirty="0"/>
              <a:t> </a:t>
            </a:r>
            <a:r>
              <a:rPr lang="en-US" dirty="0" err="1"/>
              <a:t>imperdiet</a:t>
            </a:r>
            <a:r>
              <a:rPr lang="en-US" dirty="0"/>
              <a:t> no </a:t>
            </a:r>
            <a:r>
              <a:rPr lang="en-US" dirty="0" err="1"/>
              <a:t>usu</a:t>
            </a:r>
            <a:r>
              <a:rPr lang="en-US" dirty="0"/>
              <a:t>, </a:t>
            </a:r>
            <a:r>
              <a:rPr lang="en-US" dirty="0" err="1"/>
              <a:t>tractatos</a:t>
            </a:r>
            <a:r>
              <a:rPr lang="en-US" dirty="0"/>
              <a:t> </a:t>
            </a:r>
            <a:r>
              <a:rPr lang="en-US" dirty="0" err="1"/>
              <a:t>salutatus</a:t>
            </a:r>
            <a:r>
              <a:rPr lang="en-US" dirty="0"/>
              <a:t> </a:t>
            </a:r>
            <a:r>
              <a:rPr lang="en-US" dirty="0" err="1"/>
              <a:t>ut</a:t>
            </a:r>
            <a:r>
              <a:rPr lang="en-US" dirty="0"/>
              <a:t> est. Eu vel </a:t>
            </a:r>
            <a:r>
              <a:rPr lang="en-US" dirty="0" err="1"/>
              <a:t>detraxit</a:t>
            </a:r>
            <a:r>
              <a:rPr lang="en-US" dirty="0"/>
              <a:t> </a:t>
            </a:r>
            <a:r>
              <a:rPr lang="en-US" dirty="0" err="1"/>
              <a:t>laboramus</a:t>
            </a:r>
            <a:r>
              <a:rPr lang="en-US" dirty="0"/>
              <a:t>. Cu </a:t>
            </a:r>
            <a:r>
              <a:rPr lang="en-US" dirty="0" err="1"/>
              <a:t>nam</a:t>
            </a:r>
            <a:r>
              <a:rPr lang="en-US" dirty="0"/>
              <a:t> </a:t>
            </a:r>
            <a:r>
              <a:rPr lang="en-US" dirty="0" err="1"/>
              <a:t>unum</a:t>
            </a:r>
            <a:r>
              <a:rPr lang="en-US" dirty="0"/>
              <a:t> liber </a:t>
            </a:r>
            <a:r>
              <a:rPr lang="en-US" dirty="0" err="1"/>
              <a:t>audiam</a:t>
            </a:r>
            <a:r>
              <a:rPr lang="en-US" dirty="0"/>
              <a:t>, sed an </a:t>
            </a:r>
            <a:r>
              <a:rPr lang="en-US" dirty="0" err="1"/>
              <a:t>graeci</a:t>
            </a:r>
            <a:r>
              <a:rPr lang="en-US" dirty="0"/>
              <a:t> </a:t>
            </a:r>
            <a:r>
              <a:rPr lang="en-US" dirty="0" err="1"/>
              <a:t>prompta</a:t>
            </a:r>
            <a:r>
              <a:rPr lang="en-US" dirty="0"/>
              <a:t> </a:t>
            </a:r>
            <a:r>
              <a:rPr lang="en-US" dirty="0" err="1"/>
              <a:t>invenire</a:t>
            </a:r>
            <a:r>
              <a:rPr lang="en-US" dirty="0"/>
              <a:t>, in </a:t>
            </a:r>
            <a:r>
              <a:rPr lang="en-US" dirty="0" err="1"/>
              <a:t>gubergren</a:t>
            </a:r>
            <a:r>
              <a:rPr lang="en-US" dirty="0"/>
              <a:t> </a:t>
            </a:r>
            <a:r>
              <a:rPr lang="en-US" dirty="0" err="1"/>
              <a:t>percipitur</a:t>
            </a:r>
            <a:r>
              <a:rPr lang="en-US" dirty="0"/>
              <a:t> </a:t>
            </a:r>
            <a:r>
              <a:rPr lang="en-US" dirty="0" err="1"/>
              <a:t>scribentur</a:t>
            </a:r>
            <a:r>
              <a:rPr lang="en-US" dirty="0"/>
              <a:t> </a:t>
            </a:r>
            <a:r>
              <a:rPr lang="en-US" dirty="0" err="1"/>
              <a:t>nam</a:t>
            </a:r>
            <a:r>
              <a:rPr lang="en-US" dirty="0"/>
              <a:t>. Sale </a:t>
            </a:r>
            <a:r>
              <a:rPr lang="en-US" dirty="0" err="1"/>
              <a:t>omnis</a:t>
            </a:r>
            <a:r>
              <a:rPr lang="en-US" dirty="0"/>
              <a:t> </a:t>
            </a:r>
            <a:r>
              <a:rPr lang="en-US" dirty="0" err="1"/>
              <a:t>indoctum</a:t>
            </a:r>
            <a:r>
              <a:rPr lang="en-US" dirty="0"/>
              <a:t> has </a:t>
            </a:r>
            <a:r>
              <a:rPr lang="en-US" dirty="0" err="1"/>
              <a:t>ei</a:t>
            </a:r>
            <a:r>
              <a:rPr lang="en-US" dirty="0"/>
              <a:t>, ne sed </a:t>
            </a:r>
            <a:r>
              <a:rPr lang="en-US" dirty="0" err="1"/>
              <a:t>ludus</a:t>
            </a:r>
            <a:r>
              <a:rPr lang="en-US" dirty="0"/>
              <a:t> </a:t>
            </a:r>
            <a:r>
              <a:rPr lang="en-US" dirty="0" err="1"/>
              <a:t>tamquam</a:t>
            </a:r>
            <a:r>
              <a:rPr lang="en-US" dirty="0"/>
              <a:t> </a:t>
            </a:r>
            <a:r>
              <a:rPr lang="en-US" dirty="0" err="1"/>
              <a:t>urbanitas</a:t>
            </a:r>
            <a:r>
              <a:rPr lang="en-US" dirty="0"/>
              <a:t>. Vis id </a:t>
            </a:r>
            <a:r>
              <a:rPr lang="en-US" dirty="0" err="1"/>
              <a:t>illud</a:t>
            </a:r>
            <a:r>
              <a:rPr lang="en-US" dirty="0"/>
              <a:t> </a:t>
            </a:r>
            <a:r>
              <a:rPr lang="en-US" dirty="0" err="1"/>
              <a:t>iusto</a:t>
            </a:r>
            <a:r>
              <a:rPr lang="en-US" dirty="0"/>
              <a:t>, id omnium </a:t>
            </a:r>
            <a:r>
              <a:rPr lang="en-US" dirty="0" err="1"/>
              <a:t>percipitur</a:t>
            </a:r>
            <a:r>
              <a:rPr lang="en-US" dirty="0"/>
              <a:t> duo.</a:t>
            </a:r>
          </a:p>
          <a:p>
            <a:pPr lvl="0"/>
            <a:endParaRPr lang="en-US" dirty="0"/>
          </a:p>
        </p:txBody>
      </p:sp>
    </p:spTree>
    <p:extLst>
      <p:ext uri="{BB962C8B-B14F-4D97-AF65-F5344CB8AC3E}">
        <p14:creationId xmlns:p14="http://schemas.microsoft.com/office/powerpoint/2010/main" val="36273648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1000"/>
                                        <p:tgtEl>
                                          <p:spTgt spid="40">
                                            <p:txEl>
                                              <p:pRg st="0" end="0"/>
                                            </p:txEl>
                                          </p:spTgt>
                                        </p:tgtEl>
                                      </p:cBhvr>
                                    </p:animEffect>
                                    <p:anim calcmode="lin" valueType="num">
                                      <p:cBhvr>
                                        <p:cTn id="8"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animEffect transition="in" filter="fade">
                                      <p:cBhvr>
                                        <p:cTn id="13" dur="1000"/>
                                        <p:tgtEl>
                                          <p:spTgt spid="42">
                                            <p:txEl>
                                              <p:pRg st="0" end="0"/>
                                            </p:txEl>
                                          </p:spTgt>
                                        </p:tgtEl>
                                      </p:cBhvr>
                                    </p:animEffect>
                                    <p:anim calcmode="lin" valueType="num">
                                      <p:cBhvr>
                                        <p:cTn id="14"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900" decel="100000" fill="hold"/>
                                        <p:tgtEl>
                                          <p:spTgt spid="3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40"/>
                        </p:tgtEl>
                        <p:attrNameLst>
                          <p:attrName>style.visibility</p:attrName>
                        </p:attrNameLst>
                      </p:cBhvr>
                      <p:to>
                        <p:strVal val="visible"/>
                      </p:to>
                    </p:set>
                    <p:animEffect transition="in" filter="fade">
                      <p:cBhvr>
                        <p:cTn dur="1000"/>
                        <p:tgtEl>
                          <p:spTgt spid="40"/>
                        </p:tgtEl>
                      </p:cBhvr>
                    </p:animEffect>
                    <p:anim calcmode="lin" valueType="num">
                      <p:cBhvr>
                        <p:cTn dur="1000" fill="hold"/>
                        <p:tgtEl>
                          <p:spTgt spid="40"/>
                        </p:tgtEl>
                        <p:attrNameLst>
                          <p:attrName>ppt_x</p:attrName>
                        </p:attrNameLst>
                      </p:cBhvr>
                      <p:tavLst>
                        <p:tav tm="0">
                          <p:val>
                            <p:strVal val="#ppt_x"/>
                          </p:val>
                        </p:tav>
                        <p:tav tm="100000">
                          <p:val>
                            <p:strVal val="#ppt_x"/>
                          </p:val>
                        </p:tav>
                      </p:tavLst>
                    </p:anim>
                    <p:anim calcmode="lin" valueType="num">
                      <p:cBhvr>
                        <p:cTn dur="900" decel="100000" fill="hold"/>
                        <p:tgtEl>
                          <p:spTgt spid="40"/>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tnLst>
          </p:tmpl>
        </p:tmplLst>
      </p:bldP>
      <p:bldP spid="42" grpId="0" build="p">
        <p:tmplLst>
          <p:tmpl lvl="1">
            <p:tnLst>
              <p:par>
                <p:cTn presetID="37"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1000"/>
                        <p:tgtEl>
                          <p:spTgt spid="42"/>
                        </p:tgtEl>
                      </p:cBhvr>
                    </p:animEffect>
                    <p:anim calcmode="lin" valueType="num">
                      <p:cBhvr>
                        <p:cTn dur="1000" fill="hold"/>
                        <p:tgtEl>
                          <p:spTgt spid="42"/>
                        </p:tgtEl>
                        <p:attrNameLst>
                          <p:attrName>ppt_x</p:attrName>
                        </p:attrNameLst>
                      </p:cBhvr>
                      <p:tavLst>
                        <p:tav tm="0">
                          <p:val>
                            <p:strVal val="#ppt_x"/>
                          </p:val>
                        </p:tav>
                        <p:tav tm="100000">
                          <p:val>
                            <p:strVal val="#ppt_x"/>
                          </p:val>
                        </p:tav>
                      </p:tavLst>
                    </p:anim>
                    <p:anim calcmode="lin" valueType="num">
                      <p:cBhvr>
                        <p:cTn dur="900" decel="100000" fill="hold"/>
                        <p:tgtEl>
                          <p:spTgt spid="42"/>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 Points / Photo Backgroun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B4E9280-ECEB-F14C-BBA5-E9F0CD4FDEDF}"/>
              </a:ext>
            </a:extLst>
          </p:cNvPr>
          <p:cNvSpPr/>
          <p:nvPr userDrawn="1"/>
        </p:nvSpPr>
        <p:spPr>
          <a:xfrm>
            <a:off x="-1"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sp>
        <p:nvSpPr>
          <p:cNvPr id="3" name="Picture Placeholder 2">
            <a:extLst>
              <a:ext uri="{FF2B5EF4-FFF2-40B4-BE49-F238E27FC236}">
                <a16:creationId xmlns:a16="http://schemas.microsoft.com/office/drawing/2014/main" id="{8C70D97F-C20B-4C4E-9054-352FE41FB0ED}"/>
              </a:ext>
            </a:extLst>
          </p:cNvPr>
          <p:cNvSpPr>
            <a:spLocks noGrp="1"/>
          </p:cNvSpPr>
          <p:nvPr>
            <p:ph type="pic" sz="quarter" idx="28"/>
          </p:nvPr>
        </p:nvSpPr>
        <p:spPr>
          <a:xfrm>
            <a:off x="0" y="-7938"/>
            <a:ext cx="12188825" cy="6865938"/>
          </a:xfrm>
        </p:spPr>
        <p:txBody>
          <a:bodyPr/>
          <a:lstStyle/>
          <a:p>
            <a:endParaRPr lang="en-US" dirty="0"/>
          </a:p>
        </p:txBody>
      </p:sp>
      <p:sp>
        <p:nvSpPr>
          <p:cNvPr id="6" name="Footer Placeholder 4">
            <a:extLst>
              <a:ext uri="{FF2B5EF4-FFF2-40B4-BE49-F238E27FC236}">
                <a16:creationId xmlns:a16="http://schemas.microsoft.com/office/drawing/2014/main" id="{A31A4ED0-0AD2-CA46-828D-0359E41EB984}"/>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pic>
        <p:nvPicPr>
          <p:cNvPr id="77" name="Picture Placeholder 8" descr="A picture containing person, indoor, wall, person&#10;&#10;Description automatically generated" hidden="1">
            <a:extLst>
              <a:ext uri="{FF2B5EF4-FFF2-40B4-BE49-F238E27FC236}">
                <a16:creationId xmlns:a16="http://schemas.microsoft.com/office/drawing/2014/main" id="{B55B9B92-1567-764E-BC03-E1999F850D3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03113" cy="6858000"/>
          </a:xfrm>
          <a:prstGeom prst="rect">
            <a:avLst/>
          </a:prstGeom>
        </p:spPr>
      </p:pic>
      <p:sp>
        <p:nvSpPr>
          <p:cNvPr id="36" name="Text Placeholder 7">
            <a:extLst>
              <a:ext uri="{FF2B5EF4-FFF2-40B4-BE49-F238E27FC236}">
                <a16:creationId xmlns:a16="http://schemas.microsoft.com/office/drawing/2014/main" id="{AC014407-91BA-3142-BAD2-18B2D273EA4A}"/>
              </a:ext>
            </a:extLst>
          </p:cNvPr>
          <p:cNvSpPr>
            <a:spLocks noGrp="1"/>
          </p:cNvSpPr>
          <p:nvPr>
            <p:ph type="body" sz="quarter" idx="12"/>
          </p:nvPr>
        </p:nvSpPr>
        <p:spPr>
          <a:xfrm>
            <a:off x="4087754" y="2170887"/>
            <a:ext cx="4970775" cy="541669"/>
          </a:xfrm>
        </p:spPr>
        <p:txBody>
          <a:bodyPr numCol="1">
            <a:normAutofit/>
          </a:bodyPr>
          <a:lstStyle>
            <a:lvl1pPr marL="0" indent="0">
              <a:buFont typeface="Arial" panose="020B0604020202020204" pitchFamily="34" charset="0"/>
              <a:buNone/>
              <a:defRPr sz="1400" b="0">
                <a:solidFill>
                  <a:schemeClr val="bg1"/>
                </a:solidFill>
                <a:latin typeface="+mn-lt"/>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17" name="Rectangle 16">
            <a:extLst>
              <a:ext uri="{FF2B5EF4-FFF2-40B4-BE49-F238E27FC236}">
                <a16:creationId xmlns:a16="http://schemas.microsoft.com/office/drawing/2014/main" id="{5EE90923-D5A5-F241-87EB-B71F989E16D0}"/>
              </a:ext>
            </a:extLst>
          </p:cNvPr>
          <p:cNvSpPr/>
          <p:nvPr userDrawn="1"/>
        </p:nvSpPr>
        <p:spPr>
          <a:xfrm>
            <a:off x="5718037" y="1259685"/>
            <a:ext cx="7765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21" name="Text Placeholder 18">
            <a:extLst>
              <a:ext uri="{FF2B5EF4-FFF2-40B4-BE49-F238E27FC236}">
                <a16:creationId xmlns:a16="http://schemas.microsoft.com/office/drawing/2014/main" id="{B2A74EE4-62E0-9A4D-8232-E89FBFA5ABAC}"/>
              </a:ext>
            </a:extLst>
          </p:cNvPr>
          <p:cNvSpPr>
            <a:spLocks noGrp="1"/>
          </p:cNvSpPr>
          <p:nvPr>
            <p:ph type="body" sz="quarter" idx="26" hasCustomPrompt="1"/>
          </p:nvPr>
        </p:nvSpPr>
        <p:spPr>
          <a:xfrm>
            <a:off x="613178" y="84270"/>
            <a:ext cx="10965644" cy="890383"/>
          </a:xfrm>
        </p:spPr>
        <p:txBody>
          <a:bodyPr wrap="none" tIns="0" bIns="0" anchor="b">
            <a:normAutofit/>
          </a:bodyPr>
          <a:lstStyle>
            <a:lvl1pPr marL="0" indent="0" algn="ctr">
              <a:buNone/>
              <a:defRPr sz="4800" b="1">
                <a:solidFill>
                  <a:schemeClr val="bg1"/>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22" name="Text Placeholder 18">
            <a:extLst>
              <a:ext uri="{FF2B5EF4-FFF2-40B4-BE49-F238E27FC236}">
                <a16:creationId xmlns:a16="http://schemas.microsoft.com/office/drawing/2014/main" id="{1C62434F-13E8-DD42-A99D-ECD1DC40B107}"/>
              </a:ext>
            </a:extLst>
          </p:cNvPr>
          <p:cNvSpPr>
            <a:spLocks noGrp="1"/>
          </p:cNvSpPr>
          <p:nvPr>
            <p:ph type="body" sz="quarter" idx="27" hasCustomPrompt="1"/>
          </p:nvPr>
        </p:nvSpPr>
        <p:spPr>
          <a:xfrm>
            <a:off x="613178" y="970273"/>
            <a:ext cx="10965644" cy="421804"/>
          </a:xfrm>
        </p:spPr>
        <p:txBody>
          <a:bodyPr tIns="0" bIns="0" anchor="t">
            <a:normAutofit/>
          </a:bodyPr>
          <a:lstStyle>
            <a:lvl1pPr marL="0" indent="0" algn="ctr">
              <a:buNone/>
              <a:defRPr sz="1600" b="0" spc="0">
                <a:solidFill>
                  <a:schemeClr val="accent4"/>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5" name="Picture Placeholder 4">
            <a:extLst>
              <a:ext uri="{FF2B5EF4-FFF2-40B4-BE49-F238E27FC236}">
                <a16:creationId xmlns:a16="http://schemas.microsoft.com/office/drawing/2014/main" id="{21067004-BBFC-0F4E-B721-BF8DFE0A8EB6}"/>
              </a:ext>
            </a:extLst>
          </p:cNvPr>
          <p:cNvSpPr>
            <a:spLocks noGrp="1"/>
          </p:cNvSpPr>
          <p:nvPr>
            <p:ph type="pic" sz="quarter" idx="29"/>
          </p:nvPr>
        </p:nvSpPr>
        <p:spPr>
          <a:xfrm>
            <a:off x="3293807" y="2170113"/>
            <a:ext cx="411480" cy="411480"/>
          </a:xfrm>
          <a:prstGeom prst="ellipse">
            <a:avLst/>
          </a:prstGeom>
        </p:spPr>
        <p:txBody>
          <a:bodyPr/>
          <a:lstStyle/>
          <a:p>
            <a:endParaRPr lang="en-US" dirty="0"/>
          </a:p>
        </p:txBody>
      </p:sp>
    </p:spTree>
    <p:extLst>
      <p:ext uri="{BB962C8B-B14F-4D97-AF65-F5344CB8AC3E}">
        <p14:creationId xmlns:p14="http://schemas.microsoft.com/office/powerpoint/2010/main" val="12238811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37" presetClass="entr" presetSubtype="0" fill="hold" grpId="0" nodeType="afterEffect">
                                  <p:stCondLst>
                                    <p:cond delay="0"/>
                                  </p:stCondLst>
                                  <p:iterate type="lt">
                                    <p:tmPct val="0"/>
                                  </p:iterate>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1000"/>
                                        <p:tgtEl>
                                          <p:spTgt spid="21">
                                            <p:txEl>
                                              <p:pRg st="0" end="0"/>
                                            </p:txEl>
                                          </p:spTgt>
                                        </p:tgtEl>
                                      </p:cBhvr>
                                    </p:animEffect>
                                    <p:anim calcmode="lin" valueType="num">
                                      <p:cBhvr>
                                        <p:cTn id="1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000"/>
                                        <p:tgtEl>
                                          <p:spTgt spid="22">
                                            <p:txEl>
                                              <p:pRg st="0" end="0"/>
                                            </p:txEl>
                                          </p:spTgt>
                                        </p:tgtEl>
                                      </p:cBhvr>
                                    </p:animEffect>
                                    <p:anim calcmode="lin" valueType="num">
                                      <p:cBhvr>
                                        <p:cTn id="1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7" grpId="0" animBg="1"/>
      <p:bldP spid="21"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900" decel="100000" fill="hold"/>
                        <p:tgtEl>
                          <p:spTgt spid="21"/>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build="p">
        <p:tmplLst>
          <p:tmpl lvl="1">
            <p:tnLst>
              <p:par>
                <p:cTn presetID="37"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ppt_x</p:attrName>
                        </p:attrNameLst>
                      </p:cBhvr>
                      <p:tavLst>
                        <p:tav tm="0">
                          <p:val>
                            <p:strVal val="#ppt_x"/>
                          </p:val>
                        </p:tav>
                        <p:tav tm="100000">
                          <p:val>
                            <p:strVal val="#ppt_x"/>
                          </p:val>
                        </p:tav>
                      </p:tavLst>
                    </p:anim>
                    <p:anim calcmode="lin" valueType="num">
                      <p:cBhvr>
                        <p:cTn dur="900" decel="100000" fill="hold"/>
                        <p:tgtEl>
                          <p:spTgt spid="22"/>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924F-6EF0-4EC8-8B25-B945826190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DFC6EB-9C88-4042-B4C2-8D1314CB2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BD9306-8D30-4370-B774-C2D4AAA97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C1FF29-DDA6-4E59-9876-89E6990E8E31}"/>
              </a:ext>
            </a:extLst>
          </p:cNvPr>
          <p:cNvSpPr>
            <a:spLocks noGrp="1"/>
          </p:cNvSpPr>
          <p:nvPr>
            <p:ph type="dt" sz="half" idx="10"/>
          </p:nvPr>
        </p:nvSpPr>
        <p:spPr/>
        <p:txBody>
          <a:bodyPr/>
          <a:lstStyle/>
          <a:p>
            <a:fld id="{8797F0BF-35A9-4696-927B-442B71BD8542}" type="datetimeFigureOut">
              <a:rPr lang="en-US" smtClean="0"/>
              <a:t>1/9/2024</a:t>
            </a:fld>
            <a:endParaRPr lang="en-US" dirty="0"/>
          </a:p>
        </p:txBody>
      </p:sp>
      <p:sp>
        <p:nvSpPr>
          <p:cNvPr id="6" name="Footer Placeholder 5">
            <a:extLst>
              <a:ext uri="{FF2B5EF4-FFF2-40B4-BE49-F238E27FC236}">
                <a16:creationId xmlns:a16="http://schemas.microsoft.com/office/drawing/2014/main" id="{6DC10BA4-6295-4078-833B-25CDB8EE66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EF2BC0-E1FC-492E-B0BB-00FD7A1FC616}"/>
              </a:ext>
            </a:extLst>
          </p:cNvPr>
          <p:cNvSpPr>
            <a:spLocks noGrp="1"/>
          </p:cNvSpPr>
          <p:nvPr>
            <p:ph type="sldNum" sz="quarter" idx="12"/>
          </p:nvPr>
        </p:nvSpPr>
        <p:spPr/>
        <p:txBody>
          <a:bodyPr/>
          <a:lstStyle/>
          <a:p>
            <a:fld id="{4DA96129-587B-44AF-AD33-BADEB7BD32A3}" type="slidenum">
              <a:rPr lang="en-US" smtClean="0"/>
              <a:t>‹#›</a:t>
            </a:fld>
            <a:endParaRPr lang="en-US" dirty="0"/>
          </a:p>
        </p:txBody>
      </p:sp>
    </p:spTree>
    <p:extLst>
      <p:ext uri="{BB962C8B-B14F-4D97-AF65-F5344CB8AC3E}">
        <p14:creationId xmlns:p14="http://schemas.microsoft.com/office/powerpoint/2010/main" val="302649210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Right with Image ">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A31A4ED0-0AD2-CA46-828D-0359E41EB984}"/>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3" name="Rectangle 12">
            <a:extLst>
              <a:ext uri="{FF2B5EF4-FFF2-40B4-BE49-F238E27FC236}">
                <a16:creationId xmlns:a16="http://schemas.microsoft.com/office/drawing/2014/main" id="{18633C89-FBA6-0044-BD05-17E4A08F6272}"/>
              </a:ext>
            </a:extLst>
          </p:cNvPr>
          <p:cNvSpPr/>
          <p:nvPr userDrawn="1"/>
        </p:nvSpPr>
        <p:spPr>
          <a:xfrm>
            <a:off x="5556163" y="642026"/>
            <a:ext cx="6630989" cy="5525310"/>
          </a:xfrm>
          <a:prstGeom prst="rect">
            <a:avLst/>
          </a:prstGeom>
          <a:solidFill>
            <a:srgbClr val="1E2731"/>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latin typeface="Calibri Light" panose="020F0302020204030204" pitchFamily="34" charset="0"/>
            </a:endParaRPr>
          </a:p>
        </p:txBody>
      </p:sp>
      <p:sp>
        <p:nvSpPr>
          <p:cNvPr id="3" name="Picture Placeholder 2">
            <a:extLst>
              <a:ext uri="{FF2B5EF4-FFF2-40B4-BE49-F238E27FC236}">
                <a16:creationId xmlns:a16="http://schemas.microsoft.com/office/drawing/2014/main" id="{A2282729-8BF4-9C47-99EC-687A5B63F769}"/>
              </a:ext>
            </a:extLst>
          </p:cNvPr>
          <p:cNvSpPr>
            <a:spLocks noGrp="1"/>
          </p:cNvSpPr>
          <p:nvPr>
            <p:ph type="pic" sz="quarter" idx="10"/>
          </p:nvPr>
        </p:nvSpPr>
        <p:spPr>
          <a:xfrm>
            <a:off x="0" y="641350"/>
            <a:ext cx="5556250" cy="5526088"/>
          </a:xfrm>
          <a:prstGeom prst="rect">
            <a:avLst/>
          </a:prstGeom>
          <a:solidFill>
            <a:schemeClr val="tx1">
              <a:lumMod val="20000"/>
              <a:lumOff val="80000"/>
            </a:schemeClr>
          </a:solidFill>
        </p:spPr>
        <p:txBody>
          <a:bodyPr>
            <a:normAutofit/>
          </a:bodyPr>
          <a:lstStyle>
            <a:lvl1pPr marL="0" indent="0">
              <a:buNone/>
              <a:defRPr sz="1200"/>
            </a:lvl1pPr>
          </a:lstStyle>
          <a:p>
            <a:endParaRPr lang="en-US" dirty="0"/>
          </a:p>
        </p:txBody>
      </p:sp>
      <p:sp>
        <p:nvSpPr>
          <p:cNvPr id="9" name="Text Placeholder 7">
            <a:extLst>
              <a:ext uri="{FF2B5EF4-FFF2-40B4-BE49-F238E27FC236}">
                <a16:creationId xmlns:a16="http://schemas.microsoft.com/office/drawing/2014/main" id="{8534849A-9EF3-4344-8F09-23451EAADD99}"/>
              </a:ext>
            </a:extLst>
          </p:cNvPr>
          <p:cNvSpPr>
            <a:spLocks noGrp="1"/>
          </p:cNvSpPr>
          <p:nvPr>
            <p:ph type="body" sz="quarter" idx="12" hasCustomPrompt="1"/>
          </p:nvPr>
        </p:nvSpPr>
        <p:spPr>
          <a:xfrm>
            <a:off x="6635751" y="2717391"/>
            <a:ext cx="4834020" cy="3175409"/>
          </a:xfrm>
        </p:spPr>
        <p:txBody>
          <a:bodyPr numCol="2" spcCol="274320">
            <a:normAutofit/>
          </a:bodyPr>
          <a:lstStyle>
            <a:lvl1pPr marL="115888" indent="-106363">
              <a:buFont typeface="Arial" panose="020B0604020202020204" pitchFamily="34" charset="0"/>
              <a:buChar char="•"/>
              <a:tabLst/>
              <a:defRPr sz="12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err="1"/>
              <a:t>Ssds</a:t>
            </a:r>
            <a:endParaRPr lang="en-US" dirty="0"/>
          </a:p>
          <a:p>
            <a:pPr lvl="0"/>
            <a:r>
              <a:rPr lang="en-US" dirty="0" err="1"/>
              <a:t>ajasdasd</a:t>
            </a:r>
            <a:endParaRPr lang="en-US" dirty="0"/>
          </a:p>
        </p:txBody>
      </p:sp>
      <p:sp>
        <p:nvSpPr>
          <p:cNvPr id="10" name="Text Placeholder 4">
            <a:extLst>
              <a:ext uri="{FF2B5EF4-FFF2-40B4-BE49-F238E27FC236}">
                <a16:creationId xmlns:a16="http://schemas.microsoft.com/office/drawing/2014/main" id="{FCD7388C-71F3-7145-9D0C-13548208D863}"/>
              </a:ext>
            </a:extLst>
          </p:cNvPr>
          <p:cNvSpPr>
            <a:spLocks noGrp="1"/>
          </p:cNvSpPr>
          <p:nvPr>
            <p:ph type="body" sz="quarter" idx="13" hasCustomPrompt="1"/>
          </p:nvPr>
        </p:nvSpPr>
        <p:spPr>
          <a:xfrm>
            <a:off x="6635752" y="1305996"/>
            <a:ext cx="4834020" cy="1136860"/>
          </a:xfrm>
        </p:spPr>
        <p:txBody>
          <a:bodyPr anchor="b">
            <a:noAutofit/>
          </a:bodyPr>
          <a:lstStyle>
            <a:lvl1pPr marL="0" indent="0" algn="l">
              <a:buNone/>
              <a:defRPr sz="36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Your Title</a:t>
            </a:r>
            <a:br>
              <a:rPr lang="en-US" dirty="0"/>
            </a:br>
            <a:r>
              <a:rPr lang="en-US" dirty="0"/>
              <a:t>Goes Here</a:t>
            </a:r>
          </a:p>
        </p:txBody>
      </p:sp>
    </p:spTree>
    <p:extLst>
      <p:ext uri="{BB962C8B-B14F-4D97-AF65-F5344CB8AC3E}">
        <p14:creationId xmlns:p14="http://schemas.microsoft.com/office/powerpoint/2010/main" val="10318350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p:cTn id="16"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9" grpId="0" uiExpand="1">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23" presetClass="entr" presetSubtype="16"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Left with Image">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A31A4ED0-0AD2-CA46-828D-0359E41EB984}"/>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9" name="Rectangle 8">
            <a:extLst>
              <a:ext uri="{FF2B5EF4-FFF2-40B4-BE49-F238E27FC236}">
                <a16:creationId xmlns:a16="http://schemas.microsoft.com/office/drawing/2014/main" id="{F1FD42A8-202E-3C4F-8532-FE1DAA344984}"/>
              </a:ext>
            </a:extLst>
          </p:cNvPr>
          <p:cNvSpPr/>
          <p:nvPr userDrawn="1"/>
        </p:nvSpPr>
        <p:spPr>
          <a:xfrm>
            <a:off x="0" y="642026"/>
            <a:ext cx="6630989" cy="5525310"/>
          </a:xfrm>
          <a:prstGeom prst="rect">
            <a:avLst/>
          </a:prstGeom>
          <a:solidFill>
            <a:srgbClr val="1E2731"/>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latin typeface="Calibri Light" panose="020F0302020204030204" pitchFamily="34" charset="0"/>
            </a:endParaRPr>
          </a:p>
        </p:txBody>
      </p:sp>
      <p:sp>
        <p:nvSpPr>
          <p:cNvPr id="10" name="Picture Placeholder 2">
            <a:extLst>
              <a:ext uri="{FF2B5EF4-FFF2-40B4-BE49-F238E27FC236}">
                <a16:creationId xmlns:a16="http://schemas.microsoft.com/office/drawing/2014/main" id="{D4241716-6961-174F-B8E0-4E8D3DD92BB8}"/>
              </a:ext>
            </a:extLst>
          </p:cNvPr>
          <p:cNvSpPr>
            <a:spLocks noGrp="1"/>
          </p:cNvSpPr>
          <p:nvPr>
            <p:ph type="pic" sz="quarter" idx="10"/>
          </p:nvPr>
        </p:nvSpPr>
        <p:spPr>
          <a:xfrm>
            <a:off x="6630989" y="641350"/>
            <a:ext cx="5556250" cy="5526088"/>
          </a:xfrm>
          <a:prstGeom prst="rect">
            <a:avLst/>
          </a:prstGeom>
          <a:solidFill>
            <a:schemeClr val="tx1">
              <a:lumMod val="20000"/>
              <a:lumOff val="80000"/>
            </a:schemeClr>
          </a:solidFill>
        </p:spPr>
        <p:txBody>
          <a:bodyPr>
            <a:normAutofit/>
          </a:bodyPr>
          <a:lstStyle>
            <a:lvl1pPr marL="0" indent="0">
              <a:buNone/>
              <a:defRPr sz="1200"/>
            </a:lvl1pPr>
          </a:lstStyle>
          <a:p>
            <a:endParaRPr lang="en-US" dirty="0"/>
          </a:p>
        </p:txBody>
      </p:sp>
      <p:sp>
        <p:nvSpPr>
          <p:cNvPr id="12" name="Text Placeholder 7">
            <a:extLst>
              <a:ext uri="{FF2B5EF4-FFF2-40B4-BE49-F238E27FC236}">
                <a16:creationId xmlns:a16="http://schemas.microsoft.com/office/drawing/2014/main" id="{6D6CB39C-5314-B14D-AB8D-AB8F96C42E64}"/>
              </a:ext>
            </a:extLst>
          </p:cNvPr>
          <p:cNvSpPr>
            <a:spLocks noGrp="1"/>
          </p:cNvSpPr>
          <p:nvPr>
            <p:ph type="body" sz="quarter" idx="12" hasCustomPrompt="1"/>
          </p:nvPr>
        </p:nvSpPr>
        <p:spPr>
          <a:xfrm>
            <a:off x="722142" y="2717391"/>
            <a:ext cx="4829257" cy="3175409"/>
          </a:xfrm>
        </p:spPr>
        <p:txBody>
          <a:bodyPr numCol="2" spcCol="274320">
            <a:normAutofit/>
          </a:bodyPr>
          <a:lstStyle>
            <a:lvl1pPr marL="115888" indent="-115888">
              <a:lnSpc>
                <a:spcPct val="100000"/>
              </a:lnSpc>
              <a:buFont typeface="Arial" panose="020B0604020202020204" pitchFamily="34" charset="0"/>
              <a:buChar char="•"/>
              <a:tabLst/>
              <a:defRPr sz="12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err="1"/>
              <a:t>Ssds</a:t>
            </a:r>
            <a:endParaRPr lang="en-US" dirty="0"/>
          </a:p>
          <a:p>
            <a:pPr lvl="0"/>
            <a:r>
              <a:rPr lang="en-US" dirty="0" err="1"/>
              <a:t>ajasdasd</a:t>
            </a:r>
            <a:endParaRPr lang="en-US" dirty="0"/>
          </a:p>
        </p:txBody>
      </p:sp>
      <p:sp>
        <p:nvSpPr>
          <p:cNvPr id="16" name="Text Placeholder 4">
            <a:extLst>
              <a:ext uri="{FF2B5EF4-FFF2-40B4-BE49-F238E27FC236}">
                <a16:creationId xmlns:a16="http://schemas.microsoft.com/office/drawing/2014/main" id="{AFCDACC0-9598-8541-9528-6CA75BEAE2DB}"/>
              </a:ext>
            </a:extLst>
          </p:cNvPr>
          <p:cNvSpPr>
            <a:spLocks noGrp="1"/>
          </p:cNvSpPr>
          <p:nvPr>
            <p:ph type="body" sz="quarter" idx="13" hasCustomPrompt="1"/>
          </p:nvPr>
        </p:nvSpPr>
        <p:spPr>
          <a:xfrm>
            <a:off x="722143" y="1305996"/>
            <a:ext cx="4834020" cy="1136860"/>
          </a:xfrm>
        </p:spPr>
        <p:txBody>
          <a:bodyPr anchor="b">
            <a:noAutofit/>
          </a:bodyPr>
          <a:lstStyle>
            <a:lvl1pPr marL="0" indent="0" algn="l">
              <a:buNone/>
              <a:defRPr sz="3600" b="1">
                <a:solidFill>
                  <a:schemeClr val="bg2"/>
                </a:solidFill>
              </a:defRPr>
            </a:lvl1pPr>
            <a:lvl2pPr marL="457200" indent="0" algn="r">
              <a:buNone/>
              <a:defRPr sz="5500" b="1">
                <a:solidFill>
                  <a:schemeClr val="bg2"/>
                </a:solidFill>
              </a:defRPr>
            </a:lvl2pPr>
            <a:lvl3pPr marL="914400" indent="0" algn="r">
              <a:buNone/>
              <a:defRPr sz="5500" b="1">
                <a:solidFill>
                  <a:schemeClr val="bg2"/>
                </a:solidFill>
              </a:defRPr>
            </a:lvl3pPr>
            <a:lvl4pPr marL="1371600" indent="0" algn="r">
              <a:buNone/>
              <a:defRPr sz="5500" b="1">
                <a:solidFill>
                  <a:schemeClr val="bg2"/>
                </a:solidFill>
              </a:defRPr>
            </a:lvl4pPr>
            <a:lvl5pPr marL="1828800" indent="0" algn="r">
              <a:buNone/>
              <a:defRPr sz="5500" b="1">
                <a:solidFill>
                  <a:schemeClr val="bg2"/>
                </a:solidFill>
              </a:defRPr>
            </a:lvl5pPr>
          </a:lstStyle>
          <a:p>
            <a:pPr lvl="0"/>
            <a:r>
              <a:rPr lang="en-US" dirty="0"/>
              <a:t>Your Title</a:t>
            </a:r>
            <a:br>
              <a:rPr lang="en-US" dirty="0"/>
            </a:br>
            <a:r>
              <a:rPr lang="en-US" dirty="0"/>
              <a:t>Goes Here</a:t>
            </a:r>
          </a:p>
        </p:txBody>
      </p:sp>
    </p:spTree>
    <p:extLst>
      <p:ext uri="{BB962C8B-B14F-4D97-AF65-F5344CB8AC3E}">
        <p14:creationId xmlns:p14="http://schemas.microsoft.com/office/powerpoint/2010/main" val="4543808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 calcmode="lin" valueType="num">
                                      <p:cBhvr>
                                        <p:cTn id="16"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uiExpand="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uiExpand="1" build="p">
        <p:tmplLst>
          <p:tmpl lvl="1">
            <p:tnLst>
              <p:par>
                <p:cTn presetID="2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D12E9FE-7662-3847-9BAF-E76CE0D3F764}"/>
              </a:ext>
            </a:extLst>
          </p:cNvPr>
          <p:cNvSpPr/>
          <p:nvPr userDrawn="1"/>
        </p:nvSpPr>
        <p:spPr>
          <a:xfrm>
            <a:off x="0" y="1241425"/>
            <a:ext cx="12188825" cy="33464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dirty="0">
              <a:latin typeface="Calibri Light" panose="020F0302020204030204" pitchFamily="34" charset="0"/>
            </a:endParaRPr>
          </a:p>
        </p:txBody>
      </p:sp>
      <p:sp>
        <p:nvSpPr>
          <p:cNvPr id="6" name="Footer Placeholder 4">
            <a:extLst>
              <a:ext uri="{FF2B5EF4-FFF2-40B4-BE49-F238E27FC236}">
                <a16:creationId xmlns:a16="http://schemas.microsoft.com/office/drawing/2014/main" id="{A31A4ED0-0AD2-CA46-828D-0359E41EB984}"/>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2" name="Text Placeholder 2">
            <a:extLst>
              <a:ext uri="{FF2B5EF4-FFF2-40B4-BE49-F238E27FC236}">
                <a16:creationId xmlns:a16="http://schemas.microsoft.com/office/drawing/2014/main" id="{50ED9791-B802-EC40-85D2-6F9DDDFB9F8B}"/>
              </a:ext>
            </a:extLst>
          </p:cNvPr>
          <p:cNvSpPr>
            <a:spLocks noGrp="1"/>
          </p:cNvSpPr>
          <p:nvPr>
            <p:ph type="body" sz="quarter" idx="11" hasCustomPrompt="1"/>
          </p:nvPr>
        </p:nvSpPr>
        <p:spPr>
          <a:xfrm>
            <a:off x="2696848" y="5104237"/>
            <a:ext cx="7273157" cy="1316415"/>
          </a:xfrm>
        </p:spPr>
        <p:txBody>
          <a:bodyPr numCol="2">
            <a:normAutofit/>
          </a:bodyPr>
          <a:lstStyle>
            <a:lvl1pPr marL="0" indent="0">
              <a:buNone/>
              <a:defRPr sz="1400" baseline="0">
                <a:solidFill>
                  <a:schemeClr val="tx2"/>
                </a:solidFill>
                <a:latin typeface="+mn-lt"/>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dirty="0"/>
              <a:t>Edit text here</a:t>
            </a:r>
          </a:p>
        </p:txBody>
      </p:sp>
      <p:sp>
        <p:nvSpPr>
          <p:cNvPr id="4" name="Picture Placeholder 3">
            <a:extLst>
              <a:ext uri="{FF2B5EF4-FFF2-40B4-BE49-F238E27FC236}">
                <a16:creationId xmlns:a16="http://schemas.microsoft.com/office/drawing/2014/main" id="{C1B10320-6362-E244-848E-D957E68F9A69}"/>
              </a:ext>
            </a:extLst>
          </p:cNvPr>
          <p:cNvSpPr>
            <a:spLocks noGrp="1"/>
          </p:cNvSpPr>
          <p:nvPr>
            <p:ph type="pic" sz="quarter" idx="20"/>
          </p:nvPr>
        </p:nvSpPr>
        <p:spPr>
          <a:xfrm>
            <a:off x="0" y="1241425"/>
            <a:ext cx="12192000" cy="3346450"/>
          </a:xfrm>
        </p:spPr>
        <p:txBody>
          <a:bodyPr/>
          <a:lstStyle/>
          <a:p>
            <a:endParaRPr lang="en-US" dirty="0"/>
          </a:p>
        </p:txBody>
      </p:sp>
      <p:sp>
        <p:nvSpPr>
          <p:cNvPr id="3" name="Text Placeholder 2">
            <a:extLst>
              <a:ext uri="{FF2B5EF4-FFF2-40B4-BE49-F238E27FC236}">
                <a16:creationId xmlns:a16="http://schemas.microsoft.com/office/drawing/2014/main" id="{A4B23ECC-35DB-6C42-895A-6B1ED3B20CE7}"/>
              </a:ext>
            </a:extLst>
          </p:cNvPr>
          <p:cNvSpPr>
            <a:spLocks noGrp="1"/>
          </p:cNvSpPr>
          <p:nvPr>
            <p:ph type="body" sz="quarter" idx="19" hasCustomPrompt="1"/>
          </p:nvPr>
        </p:nvSpPr>
        <p:spPr>
          <a:xfrm>
            <a:off x="2825750" y="1755931"/>
            <a:ext cx="6100763" cy="2317438"/>
          </a:xfrm>
        </p:spPr>
        <p:txBody>
          <a:bodyPr anchor="ctr">
            <a:noAutofit/>
          </a:bodyPr>
          <a:lstStyle>
            <a:lvl1pPr marL="0" indent="0" algn="ctr">
              <a:lnSpc>
                <a:spcPct val="100000"/>
              </a:lnSpc>
              <a:buNone/>
              <a:defRPr sz="2600">
                <a:solidFill>
                  <a:schemeClr val="bg1"/>
                </a:solidFill>
                <a:latin typeface="+mn-lt"/>
              </a:defRPr>
            </a:lvl1pPr>
            <a:lvl2pPr marL="457200" indent="0">
              <a:buNone/>
              <a:defRPr sz="1800">
                <a:solidFill>
                  <a:schemeClr val="bg1"/>
                </a:solidFill>
                <a:latin typeface="+mn-lt"/>
              </a:defRPr>
            </a:lvl2pPr>
            <a:lvl3pPr marL="914400" indent="0">
              <a:buNone/>
              <a:defRPr sz="1600">
                <a:solidFill>
                  <a:schemeClr val="bg1"/>
                </a:solidFill>
                <a:latin typeface="+mn-lt"/>
              </a:defRPr>
            </a:lvl3pPr>
            <a:lvl4pPr marL="1371600" indent="0">
              <a:buNone/>
              <a:defRPr sz="1400">
                <a:solidFill>
                  <a:schemeClr val="bg1"/>
                </a:solidFill>
                <a:latin typeface="+mn-lt"/>
              </a:defRPr>
            </a:lvl4pPr>
            <a:lvl5pPr marL="1828800" indent="0">
              <a:buNone/>
              <a:defRPr sz="1200">
                <a:solidFill>
                  <a:schemeClr val="bg1"/>
                </a:solidFill>
                <a:latin typeface="+mn-lt"/>
              </a:defRPr>
            </a:lvl5pPr>
          </a:lstStyle>
          <a:p>
            <a:pPr lvl="0"/>
            <a:r>
              <a:rPr lang="en-US" dirty="0"/>
              <a:t>Click to edit quote here</a:t>
            </a:r>
          </a:p>
        </p:txBody>
      </p:sp>
    </p:spTree>
    <p:extLst>
      <p:ext uri="{BB962C8B-B14F-4D97-AF65-F5344CB8AC3E}">
        <p14:creationId xmlns:p14="http://schemas.microsoft.com/office/powerpoint/2010/main" val="16708759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childTnLst>
                          </p:cTn>
                        </p:par>
                        <p:par>
                          <p:cTn id="17" fill="hold">
                            <p:stCondLst>
                              <p:cond delay="1000"/>
                            </p:stCondLst>
                            <p:childTnLst>
                              <p:par>
                                <p:cTn id="18" presetID="16" presetClass="emph" presetSubtype="0" fill="hold" grpId="0" nodeType="afterEffect">
                                  <p:stCondLst>
                                    <p:cond delay="0"/>
                                  </p:stCondLst>
                                  <p:iterate type="lt">
                                    <p:tmPct val="4000"/>
                                  </p:iterate>
                                  <p:childTnLst>
                                    <p:set>
                                      <p:cBhvr override="childStyle">
                                        <p:cTn id="19" dur="500" fill="hold"/>
                                        <p:tgtEl>
                                          <p:spTgt spid="3">
                                            <p:txEl>
                                              <p:pRg st="0" end="0"/>
                                            </p:txEl>
                                          </p:spTgt>
                                        </p:tgtEl>
                                        <p:attrNameLst>
                                          <p:attrName>style.color</p:attrName>
                                        </p:attrNameLst>
                                      </p:cBhvr>
                                      <p:to>
                                        <p:clrVal>
                                          <a:schemeClr val="accent2"/>
                                        </p:clrVal>
                                      </p:to>
                                    </p:set>
                                    <p:set>
                                      <p:cBhvr>
                                        <p:cTn id="20" dur="500" fill="hold"/>
                                        <p:tgtEl>
                                          <p:spTgt spid="3">
                                            <p:txEl>
                                              <p:pRg st="0" end="0"/>
                                            </p:txEl>
                                          </p:spTgt>
                                        </p:tgtEl>
                                        <p:attrNameLst>
                                          <p:attrName>fillcolor</p:attrName>
                                        </p:attrNameLst>
                                      </p:cBhvr>
                                      <p:to>
                                        <p:clrVal>
                                          <a:schemeClr val="accent2"/>
                                        </p:clrVal>
                                      </p:to>
                                    </p:set>
                                    <p:set>
                                      <p:cBhvr>
                                        <p:cTn id="21"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4" grpId="0"/>
      <p:bldP spid="3" grpId="0" build="p">
        <p:tmplLst>
          <p:tmpl lvl="1">
            <p:tnLst>
              <p:par>
                <p:cTn presetID="16" presetClass="emph" presetSubtype="0" fill="hold" nodeType="afterEffect">
                  <p:stCondLst>
                    <p:cond delay="0"/>
                  </p:stCondLst>
                  <p:iterate type="lt">
                    <p:tmPct val="4000"/>
                  </p:iterate>
                  <p:childTnLst>
                    <p:set>
                      <p:cBhvr override="childStyle">
                        <p:cTn dur="500" fill="hold"/>
                        <p:tgtEl>
                          <p:spTgt spid="3"/>
                        </p:tgtEl>
                        <p:attrNameLst>
                          <p:attrName>style.color</p:attrName>
                        </p:attrNameLst>
                      </p:cBhvr>
                      <p:to>
                        <p:clrVal>
                          <a:schemeClr val="accent2"/>
                        </p:clrVal>
                      </p:to>
                    </p:set>
                    <p:set>
                      <p:cBhvr>
                        <p:cTn dur="500" fill="hold"/>
                        <p:tgtEl>
                          <p:spTgt spid="3"/>
                        </p:tgtEl>
                        <p:attrNameLst>
                          <p:attrName>fillcolor</p:attrName>
                        </p:attrNameLst>
                      </p:cBhvr>
                      <p:to>
                        <p:clrVal>
                          <a:schemeClr val="accent2"/>
                        </p:clrVal>
                      </p:to>
                    </p:set>
                    <p:set>
                      <p:cBhvr>
                        <p:cTn dur="500" fill="hold"/>
                        <p:tgtEl>
                          <p:spTgt spid="3"/>
                        </p:tgtEl>
                        <p:attrNameLst>
                          <p:attrName>fill.type</p:attrName>
                        </p:attrNameLst>
                      </p:cBhvr>
                      <p:to>
                        <p:strVal val="solid"/>
                      </p:to>
                    </p:se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F7FF74D6-9C5C-9048-A40F-CB4A6A2FE4CD}"/>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FEE2A19F-EC6F-8B4A-A28B-07886A58247E}"/>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5" name="Rectangle 14">
            <a:extLst>
              <a:ext uri="{FF2B5EF4-FFF2-40B4-BE49-F238E27FC236}">
                <a16:creationId xmlns:a16="http://schemas.microsoft.com/office/drawing/2014/main" id="{87ABAA20-8855-F44B-B81A-9B4520A6A7C6}"/>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6" name="Text Placeholder 18">
            <a:extLst>
              <a:ext uri="{FF2B5EF4-FFF2-40B4-BE49-F238E27FC236}">
                <a16:creationId xmlns:a16="http://schemas.microsoft.com/office/drawing/2014/main" id="{94F0B1AD-9809-924F-8E1C-F0309CE05843}"/>
              </a:ext>
            </a:extLst>
          </p:cNvPr>
          <p:cNvSpPr>
            <a:spLocks noGrp="1"/>
          </p:cNvSpPr>
          <p:nvPr>
            <p:ph type="body" sz="quarter" idx="16"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17" name="Text Placeholder 18">
            <a:extLst>
              <a:ext uri="{FF2B5EF4-FFF2-40B4-BE49-F238E27FC236}">
                <a16:creationId xmlns:a16="http://schemas.microsoft.com/office/drawing/2014/main" id="{F3D6059B-BDE8-2640-BCAF-933323509F00}"/>
              </a:ext>
            </a:extLst>
          </p:cNvPr>
          <p:cNvSpPr>
            <a:spLocks noGrp="1"/>
          </p:cNvSpPr>
          <p:nvPr>
            <p:ph type="body" sz="quarter" idx="17"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Tree>
    <p:extLst>
      <p:ext uri="{BB962C8B-B14F-4D97-AF65-F5344CB8AC3E}">
        <p14:creationId xmlns:p14="http://schemas.microsoft.com/office/powerpoint/2010/main" val="3451182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p:tmplLst>
          <p:tmpl lvl="1">
            <p:tnLst>
              <p:par>
                <p:cTn presetID="37" presetClass="entr" presetSubtype="0" fill="hold" nodeType="afterEffect" nodePh="1">
                  <p:stCondLst>
                    <p:cond delay="0"/>
                  </p:stCondLst>
                  <p:iterate type="lt">
                    <p:tmPct val="0"/>
                  </p:iterate>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900" decel="100000" fill="hold"/>
                        <p:tgtEl>
                          <p:spTgt spid="16"/>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tnLst>
          </p:tmpl>
        </p:tmplLst>
      </p:bldP>
      <p:bldP spid="17" grpId="0" build="p">
        <p:tmplLst>
          <p:tmpl lvl="1">
            <p:tnLst>
              <p:par>
                <p:cTn presetID="37"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900" decel="100000" fill="hold"/>
                        <p:tgtEl>
                          <p:spTgt spid="1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1B9DBA-9DA4-7142-B6E8-B541DBA351C4}"/>
              </a:ext>
            </a:extLst>
          </p:cNvPr>
          <p:cNvSpPr>
            <a:spLocks noGrp="1"/>
          </p:cNvSpPr>
          <p:nvPr>
            <p:ph type="ftr" sz="quarter" idx="10"/>
          </p:nvPr>
        </p:nvSpPr>
        <p:spPr>
          <a:xfrm>
            <a:off x="9304506" y="6529137"/>
            <a:ext cx="2165266" cy="320925"/>
          </a:xfrm>
          <a:prstGeom prst="rect">
            <a:avLst/>
          </a:prstGeom>
        </p:spPr>
        <p:txBody>
          <a:bodyPr/>
          <a:lstStyle/>
          <a:p>
            <a:r>
              <a:rPr lang="en-US" dirty="0"/>
              <a:t>©2022 WorkCare, Inc.</a:t>
            </a:r>
          </a:p>
        </p:txBody>
      </p:sp>
      <p:sp>
        <p:nvSpPr>
          <p:cNvPr id="4" name="Slide Number Placeholder 3">
            <a:extLst>
              <a:ext uri="{FF2B5EF4-FFF2-40B4-BE49-F238E27FC236}">
                <a16:creationId xmlns:a16="http://schemas.microsoft.com/office/drawing/2014/main" id="{2D82B6F8-0E31-CA44-AF20-B0E16D4D5CAA}"/>
              </a:ext>
            </a:extLst>
          </p:cNvPr>
          <p:cNvSpPr>
            <a:spLocks noGrp="1"/>
          </p:cNvSpPr>
          <p:nvPr>
            <p:ph type="sldNum" sz="quarter" idx="11"/>
          </p:nvPr>
        </p:nvSpPr>
        <p:spPr/>
        <p:txBody>
          <a:bodyPr/>
          <a:lstStyle/>
          <a:p>
            <a:r>
              <a:rPr lang="en-US" dirty="0"/>
              <a:t>|     </a:t>
            </a:r>
            <a:fld id="{CB68451A-C8BD-42C6-BC49-E309AF2C7EBE}" type="slidenum">
              <a:rPr lang="en-US" smtClean="0"/>
              <a:pPr/>
              <a:t>‹#›</a:t>
            </a:fld>
            <a:endParaRPr lang="en-US" dirty="0"/>
          </a:p>
        </p:txBody>
      </p:sp>
    </p:spTree>
    <p:extLst>
      <p:ext uri="{BB962C8B-B14F-4D97-AF65-F5344CB8AC3E}">
        <p14:creationId xmlns:p14="http://schemas.microsoft.com/office/powerpoint/2010/main" val="10498754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s">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F7FF74D6-9C5C-9048-A40F-CB4A6A2FE4CD}"/>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FEE2A19F-EC6F-8B4A-A28B-07886A58247E}"/>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5" name="Rectangle 14">
            <a:extLst>
              <a:ext uri="{FF2B5EF4-FFF2-40B4-BE49-F238E27FC236}">
                <a16:creationId xmlns:a16="http://schemas.microsoft.com/office/drawing/2014/main" id="{87ABAA20-8855-F44B-B81A-9B4520A6A7C6}"/>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6" name="Text Placeholder 18">
            <a:extLst>
              <a:ext uri="{FF2B5EF4-FFF2-40B4-BE49-F238E27FC236}">
                <a16:creationId xmlns:a16="http://schemas.microsoft.com/office/drawing/2014/main" id="{94F0B1AD-9809-924F-8E1C-F0309CE05843}"/>
              </a:ext>
            </a:extLst>
          </p:cNvPr>
          <p:cNvSpPr>
            <a:spLocks noGrp="1"/>
          </p:cNvSpPr>
          <p:nvPr>
            <p:ph type="body" sz="quarter" idx="16"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17" name="Text Placeholder 18">
            <a:extLst>
              <a:ext uri="{FF2B5EF4-FFF2-40B4-BE49-F238E27FC236}">
                <a16:creationId xmlns:a16="http://schemas.microsoft.com/office/drawing/2014/main" id="{F3D6059B-BDE8-2640-BCAF-933323509F00}"/>
              </a:ext>
            </a:extLst>
          </p:cNvPr>
          <p:cNvSpPr>
            <a:spLocks noGrp="1"/>
          </p:cNvSpPr>
          <p:nvPr>
            <p:ph type="body" sz="quarter" idx="17"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60" name="Text Placeholder 7">
            <a:extLst>
              <a:ext uri="{FF2B5EF4-FFF2-40B4-BE49-F238E27FC236}">
                <a16:creationId xmlns:a16="http://schemas.microsoft.com/office/drawing/2014/main" id="{228F95D6-81DB-EF4E-B83B-362001199746}"/>
              </a:ext>
            </a:extLst>
          </p:cNvPr>
          <p:cNvSpPr>
            <a:spLocks noGrp="1"/>
          </p:cNvSpPr>
          <p:nvPr userDrawn="1">
            <p:ph type="body" sz="quarter" idx="12"/>
          </p:nvPr>
        </p:nvSpPr>
        <p:spPr>
          <a:xfrm>
            <a:off x="4644181" y="2023897"/>
            <a:ext cx="2890899" cy="4502869"/>
          </a:xfrm>
        </p:spPr>
        <p:txBody>
          <a:bodyPr>
            <a:normAutofit/>
          </a:bodyPr>
          <a:lstStyle>
            <a:lvl1pPr marL="0" indent="0">
              <a:buNone/>
              <a:defRPr sz="1600" b="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61" name="Text Placeholder 7">
            <a:extLst>
              <a:ext uri="{FF2B5EF4-FFF2-40B4-BE49-F238E27FC236}">
                <a16:creationId xmlns:a16="http://schemas.microsoft.com/office/drawing/2014/main" id="{557CC03B-6478-4D45-95E5-875DC7648AC1}"/>
              </a:ext>
            </a:extLst>
          </p:cNvPr>
          <p:cNvSpPr>
            <a:spLocks noGrp="1"/>
          </p:cNvSpPr>
          <p:nvPr userDrawn="1">
            <p:ph type="body" sz="quarter" idx="18"/>
          </p:nvPr>
        </p:nvSpPr>
        <p:spPr>
          <a:xfrm>
            <a:off x="663769" y="2023897"/>
            <a:ext cx="2890899" cy="4502869"/>
          </a:xfrm>
        </p:spPr>
        <p:txBody>
          <a:bodyPr>
            <a:normAutofit/>
          </a:bodyPr>
          <a:lstStyle>
            <a:lvl1pPr marL="0" indent="0">
              <a:buNone/>
              <a:defRPr sz="1600" b="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62" name="Text Placeholder 7">
            <a:extLst>
              <a:ext uri="{FF2B5EF4-FFF2-40B4-BE49-F238E27FC236}">
                <a16:creationId xmlns:a16="http://schemas.microsoft.com/office/drawing/2014/main" id="{C515DF1F-ADA8-434E-9538-805A238D44BC}"/>
              </a:ext>
            </a:extLst>
          </p:cNvPr>
          <p:cNvSpPr>
            <a:spLocks noGrp="1"/>
          </p:cNvSpPr>
          <p:nvPr userDrawn="1">
            <p:ph type="body" sz="quarter" idx="19"/>
          </p:nvPr>
        </p:nvSpPr>
        <p:spPr>
          <a:xfrm>
            <a:off x="8624593" y="2023897"/>
            <a:ext cx="2890899" cy="4502869"/>
          </a:xfrm>
        </p:spPr>
        <p:txBody>
          <a:bodyPr>
            <a:normAutofit/>
          </a:bodyPr>
          <a:lstStyle>
            <a:lvl1pPr marL="0" indent="0">
              <a:buNone/>
              <a:defRPr sz="1600" b="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Tree>
    <p:extLst>
      <p:ext uri="{BB962C8B-B14F-4D97-AF65-F5344CB8AC3E}">
        <p14:creationId xmlns:p14="http://schemas.microsoft.com/office/powerpoint/2010/main" val="19813439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0">
                                            <p:txEl>
                                              <p:pRg st="0" end="0"/>
                                            </p:txEl>
                                          </p:spTgt>
                                        </p:tgtEl>
                                        <p:attrNameLst>
                                          <p:attrName>style.visibility</p:attrName>
                                        </p:attrNameLst>
                                      </p:cBhvr>
                                      <p:to>
                                        <p:strVal val="visible"/>
                                      </p:to>
                                    </p:set>
                                    <p:animEffect transition="in" filter="fade">
                                      <p:cBhvr>
                                        <p:cTn id="26" dur="500"/>
                                        <p:tgtEl>
                                          <p:spTgt spid="60">
                                            <p:txEl>
                                              <p:pRg st="0" end="0"/>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61">
                                            <p:txEl>
                                              <p:pRg st="0" end="0"/>
                                            </p:txEl>
                                          </p:spTgt>
                                        </p:tgtEl>
                                        <p:attrNameLst>
                                          <p:attrName>style.visibility</p:attrName>
                                        </p:attrNameLst>
                                      </p:cBhvr>
                                      <p:to>
                                        <p:strVal val="visible"/>
                                      </p:to>
                                    </p:set>
                                    <p:animEffect transition="in" filter="fade">
                                      <p:cBhvr>
                                        <p:cTn id="30" dur="500"/>
                                        <p:tgtEl>
                                          <p:spTgt spid="61">
                                            <p:txEl>
                                              <p:pRg st="0" end="0"/>
                                            </p:tx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2">
                                            <p:txEl>
                                              <p:pRg st="0" end="0"/>
                                            </p:txEl>
                                          </p:spTgt>
                                        </p:tgtEl>
                                        <p:attrNameLst>
                                          <p:attrName>style.visibility</p:attrName>
                                        </p:attrNameLst>
                                      </p:cBhvr>
                                      <p:to>
                                        <p:strVal val="visible"/>
                                      </p:to>
                                    </p:set>
                                    <p:animEffect transition="in" filter="fade">
                                      <p:cBhvr>
                                        <p:cTn id="34"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p:tmplLst>
          <p:tmpl lvl="1">
            <p:tnLst>
              <p:par>
                <p:cTn presetID="37" presetClass="entr" presetSubtype="0" fill="hold" nodeType="afterEffect" nodePh="1">
                  <p:stCondLst>
                    <p:cond delay="0"/>
                  </p:stCondLst>
                  <p:iterate type="lt">
                    <p:tmPct val="0"/>
                  </p:iterate>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900" decel="100000" fill="hold"/>
                        <p:tgtEl>
                          <p:spTgt spid="16"/>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tnLst>
          </p:tmpl>
        </p:tmplLst>
      </p:bldP>
      <p:bldP spid="17" grpId="0" build="p">
        <p:tmplLst>
          <p:tmpl lvl="1">
            <p:tnLst>
              <p:par>
                <p:cTn presetID="37"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900" decel="100000" fill="hold"/>
                        <p:tgtEl>
                          <p:spTgt spid="1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C4B442-1748-EA48-AB5B-EB8612B8FB72}"/>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4">
            <a:extLst>
              <a:ext uri="{FF2B5EF4-FFF2-40B4-BE49-F238E27FC236}">
                <a16:creationId xmlns:a16="http://schemas.microsoft.com/office/drawing/2014/main" id="{A31A4ED0-0AD2-CA46-828D-0359E41EB984}"/>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8" name="Text Placeholder 7">
            <a:extLst>
              <a:ext uri="{FF2B5EF4-FFF2-40B4-BE49-F238E27FC236}">
                <a16:creationId xmlns:a16="http://schemas.microsoft.com/office/drawing/2014/main" id="{D5A016C1-967B-C144-960F-FE62C7C77EB3}"/>
              </a:ext>
            </a:extLst>
          </p:cNvPr>
          <p:cNvSpPr>
            <a:spLocks noGrp="1"/>
          </p:cNvSpPr>
          <p:nvPr>
            <p:ph type="body" sz="quarter" idx="12"/>
          </p:nvPr>
        </p:nvSpPr>
        <p:spPr>
          <a:xfrm>
            <a:off x="942975" y="1643063"/>
            <a:ext cx="10369550" cy="4768850"/>
          </a:xfrm>
        </p:spPr>
        <p:txBody>
          <a:bodyPr>
            <a:normAutofit/>
          </a:bodyPr>
          <a:lstStyle>
            <a:lvl1pPr marL="0" indent="0">
              <a:buNone/>
              <a:defRPr sz="16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10" name="Rectangle 9">
            <a:extLst>
              <a:ext uri="{FF2B5EF4-FFF2-40B4-BE49-F238E27FC236}">
                <a16:creationId xmlns:a16="http://schemas.microsoft.com/office/drawing/2014/main" id="{A72A703A-CE3B-0E49-9BC5-E22ED7C57C66}"/>
              </a:ext>
            </a:extLst>
          </p:cNvPr>
          <p:cNvSpPr/>
          <p:nvPr userDrawn="1"/>
        </p:nvSpPr>
        <p:spPr>
          <a:xfrm>
            <a:off x="5718037" y="1259685"/>
            <a:ext cx="7765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4" name="Text Placeholder 18">
            <a:extLst>
              <a:ext uri="{FF2B5EF4-FFF2-40B4-BE49-F238E27FC236}">
                <a16:creationId xmlns:a16="http://schemas.microsoft.com/office/drawing/2014/main" id="{88CA13DC-A2B3-EC4C-A6DF-B6510ECC4BAA}"/>
              </a:ext>
            </a:extLst>
          </p:cNvPr>
          <p:cNvSpPr>
            <a:spLocks noGrp="1"/>
          </p:cNvSpPr>
          <p:nvPr>
            <p:ph type="body" sz="quarter" idx="26" hasCustomPrompt="1"/>
          </p:nvPr>
        </p:nvSpPr>
        <p:spPr>
          <a:xfrm>
            <a:off x="613178" y="84270"/>
            <a:ext cx="10965644" cy="890383"/>
          </a:xfrm>
        </p:spPr>
        <p:txBody>
          <a:bodyPr wrap="none" tIns="0" bIns="0" anchor="b">
            <a:normAutofit/>
          </a:bodyPr>
          <a:lstStyle>
            <a:lvl1pPr marL="0" indent="0" algn="ctr">
              <a:buNone/>
              <a:defRPr sz="4800" b="1">
                <a:solidFill>
                  <a:schemeClr val="bg1"/>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1 Column Text</a:t>
            </a:r>
          </a:p>
        </p:txBody>
      </p:sp>
      <p:sp>
        <p:nvSpPr>
          <p:cNvPr id="15" name="Text Placeholder 18">
            <a:extLst>
              <a:ext uri="{FF2B5EF4-FFF2-40B4-BE49-F238E27FC236}">
                <a16:creationId xmlns:a16="http://schemas.microsoft.com/office/drawing/2014/main" id="{DB5EF6AC-2566-5C4D-B5E2-A7BA5A4C705E}"/>
              </a:ext>
            </a:extLst>
          </p:cNvPr>
          <p:cNvSpPr>
            <a:spLocks noGrp="1"/>
          </p:cNvSpPr>
          <p:nvPr>
            <p:ph type="body" sz="quarter" idx="27" hasCustomPrompt="1"/>
          </p:nvPr>
        </p:nvSpPr>
        <p:spPr>
          <a:xfrm>
            <a:off x="613178" y="970273"/>
            <a:ext cx="10965644" cy="421804"/>
          </a:xfrm>
        </p:spPr>
        <p:txBody>
          <a:bodyPr tIns="0" bIns="0" anchor="t">
            <a:normAutofit/>
          </a:bodyPr>
          <a:lstStyle>
            <a:lvl1pPr marL="0" indent="0" algn="ctr">
              <a:buNone/>
              <a:defRPr sz="1600" b="0" spc="0">
                <a:solidFill>
                  <a:schemeClr val="accent4"/>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Tree>
    <p:extLst>
      <p:ext uri="{BB962C8B-B14F-4D97-AF65-F5344CB8AC3E}">
        <p14:creationId xmlns:p14="http://schemas.microsoft.com/office/powerpoint/2010/main" val="15024064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animBg="1"/>
      <p:bldP spid="14"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900" decel="100000" fill="hold"/>
                        <p:tgtEl>
                          <p:spTgt spid="14"/>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tnLst>
          </p:tmpl>
        </p:tmplLst>
      </p:bldP>
      <p:bldP spid="15" grpId="0" build="p">
        <p:tmplLst>
          <p:tmpl lvl="1">
            <p:tnLst>
              <p:par>
                <p:cTn presetID="37"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900" decel="100000" fill="hold"/>
                        <p:tgtEl>
                          <p:spTgt spid="15"/>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98C988-4A96-D14B-90D4-842AC84ADC0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4">
            <a:extLst>
              <a:ext uri="{FF2B5EF4-FFF2-40B4-BE49-F238E27FC236}">
                <a16:creationId xmlns:a16="http://schemas.microsoft.com/office/drawing/2014/main" id="{A31A4ED0-0AD2-CA46-828D-0359E41EB984}"/>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1" name="Text Placeholder 7">
            <a:extLst>
              <a:ext uri="{FF2B5EF4-FFF2-40B4-BE49-F238E27FC236}">
                <a16:creationId xmlns:a16="http://schemas.microsoft.com/office/drawing/2014/main" id="{75E06C97-3BAC-8646-A487-D610DBC4A25F}"/>
              </a:ext>
            </a:extLst>
          </p:cNvPr>
          <p:cNvSpPr>
            <a:spLocks noGrp="1"/>
          </p:cNvSpPr>
          <p:nvPr>
            <p:ph type="body" sz="quarter" idx="12"/>
          </p:nvPr>
        </p:nvSpPr>
        <p:spPr>
          <a:xfrm>
            <a:off x="942975" y="1643063"/>
            <a:ext cx="10369550" cy="4768850"/>
          </a:xfrm>
        </p:spPr>
        <p:txBody>
          <a:bodyPr numCol="2">
            <a:normAutofit/>
          </a:bodyPr>
          <a:lstStyle>
            <a:lvl1pPr marL="0" indent="0">
              <a:buNone/>
              <a:defRPr sz="16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10" name="Rectangle 9">
            <a:extLst>
              <a:ext uri="{FF2B5EF4-FFF2-40B4-BE49-F238E27FC236}">
                <a16:creationId xmlns:a16="http://schemas.microsoft.com/office/drawing/2014/main" id="{3E1A85B9-821E-7E4C-8ED2-BCB45F55B244}"/>
              </a:ext>
            </a:extLst>
          </p:cNvPr>
          <p:cNvSpPr/>
          <p:nvPr userDrawn="1"/>
        </p:nvSpPr>
        <p:spPr>
          <a:xfrm>
            <a:off x="5718037" y="1259685"/>
            <a:ext cx="7765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2" name="Text Placeholder 18">
            <a:extLst>
              <a:ext uri="{FF2B5EF4-FFF2-40B4-BE49-F238E27FC236}">
                <a16:creationId xmlns:a16="http://schemas.microsoft.com/office/drawing/2014/main" id="{584D30D1-6540-6D48-811A-E6F2E3E1CB84}"/>
              </a:ext>
            </a:extLst>
          </p:cNvPr>
          <p:cNvSpPr>
            <a:spLocks noGrp="1"/>
          </p:cNvSpPr>
          <p:nvPr>
            <p:ph type="body" sz="quarter" idx="26" hasCustomPrompt="1"/>
          </p:nvPr>
        </p:nvSpPr>
        <p:spPr>
          <a:xfrm>
            <a:off x="613178" y="84270"/>
            <a:ext cx="10965644" cy="890383"/>
          </a:xfrm>
        </p:spPr>
        <p:txBody>
          <a:bodyPr wrap="none" tIns="0" bIns="0" anchor="b">
            <a:normAutofit/>
          </a:bodyPr>
          <a:lstStyle>
            <a:lvl1pPr marL="0" indent="0" algn="ctr">
              <a:buNone/>
              <a:defRPr sz="4800" b="1">
                <a:solidFill>
                  <a:schemeClr val="bg1"/>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2 Column Text</a:t>
            </a:r>
          </a:p>
        </p:txBody>
      </p:sp>
      <p:sp>
        <p:nvSpPr>
          <p:cNvPr id="13" name="Text Placeholder 18">
            <a:extLst>
              <a:ext uri="{FF2B5EF4-FFF2-40B4-BE49-F238E27FC236}">
                <a16:creationId xmlns:a16="http://schemas.microsoft.com/office/drawing/2014/main" id="{B1E9593D-B07C-604B-862B-49823DAC1007}"/>
              </a:ext>
            </a:extLst>
          </p:cNvPr>
          <p:cNvSpPr>
            <a:spLocks noGrp="1"/>
          </p:cNvSpPr>
          <p:nvPr>
            <p:ph type="body" sz="quarter" idx="27" hasCustomPrompt="1"/>
          </p:nvPr>
        </p:nvSpPr>
        <p:spPr>
          <a:xfrm>
            <a:off x="613178" y="970273"/>
            <a:ext cx="10965644" cy="421804"/>
          </a:xfrm>
        </p:spPr>
        <p:txBody>
          <a:bodyPr tIns="0" bIns="0" anchor="t">
            <a:normAutofit/>
          </a:bodyPr>
          <a:lstStyle>
            <a:lvl1pPr marL="0" indent="0" algn="ctr">
              <a:buNone/>
              <a:defRPr sz="1600" b="0" spc="0">
                <a:solidFill>
                  <a:schemeClr val="accent4"/>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Tree>
    <p:extLst>
      <p:ext uri="{BB962C8B-B14F-4D97-AF65-F5344CB8AC3E}">
        <p14:creationId xmlns:p14="http://schemas.microsoft.com/office/powerpoint/2010/main" val="34851261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animBg="1"/>
      <p:bldP spid="12"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900" decel="100000" fill="hold"/>
                        <p:tgtEl>
                          <p:spTgt spid="12"/>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tnLst>
          </p:tmpl>
        </p:tmplLst>
      </p:bldP>
      <p:bldP spid="13" grpId="0" build="p">
        <p:tmplLst>
          <p:tmpl lvl="1">
            <p:tnLst>
              <p:par>
                <p:cTn presetID="37"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900" decel="100000" fill="hold"/>
                        <p:tgtEl>
                          <p:spTgt spid="13"/>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104486-5290-E54E-A5FD-BF19EC6C01A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4">
            <a:extLst>
              <a:ext uri="{FF2B5EF4-FFF2-40B4-BE49-F238E27FC236}">
                <a16:creationId xmlns:a16="http://schemas.microsoft.com/office/drawing/2014/main" id="{A31A4ED0-0AD2-CA46-828D-0359E41EB984}"/>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11" name="Text Placeholder 7">
            <a:extLst>
              <a:ext uri="{FF2B5EF4-FFF2-40B4-BE49-F238E27FC236}">
                <a16:creationId xmlns:a16="http://schemas.microsoft.com/office/drawing/2014/main" id="{61A5ED13-D12E-2D46-8F87-01A4E618E47F}"/>
              </a:ext>
            </a:extLst>
          </p:cNvPr>
          <p:cNvSpPr>
            <a:spLocks noGrp="1"/>
          </p:cNvSpPr>
          <p:nvPr>
            <p:ph type="body" sz="quarter" idx="12"/>
          </p:nvPr>
        </p:nvSpPr>
        <p:spPr>
          <a:xfrm>
            <a:off x="942975" y="1643063"/>
            <a:ext cx="10369550" cy="4768850"/>
          </a:xfrm>
        </p:spPr>
        <p:txBody>
          <a:bodyPr numCol="3">
            <a:normAutofit/>
          </a:bodyPr>
          <a:lstStyle>
            <a:lvl1pPr marL="0" indent="0">
              <a:buNone/>
              <a:defRPr sz="16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
        <p:nvSpPr>
          <p:cNvPr id="10" name="Rectangle 9">
            <a:extLst>
              <a:ext uri="{FF2B5EF4-FFF2-40B4-BE49-F238E27FC236}">
                <a16:creationId xmlns:a16="http://schemas.microsoft.com/office/drawing/2014/main" id="{01AF16D4-6F9C-6947-BA1B-2F9D936B5AE7}"/>
              </a:ext>
            </a:extLst>
          </p:cNvPr>
          <p:cNvSpPr/>
          <p:nvPr userDrawn="1"/>
        </p:nvSpPr>
        <p:spPr>
          <a:xfrm>
            <a:off x="5718037" y="1259685"/>
            <a:ext cx="7765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6" name="Text Placeholder 18">
            <a:extLst>
              <a:ext uri="{FF2B5EF4-FFF2-40B4-BE49-F238E27FC236}">
                <a16:creationId xmlns:a16="http://schemas.microsoft.com/office/drawing/2014/main" id="{18DBD580-812F-6149-92D2-655A9D65F426}"/>
              </a:ext>
            </a:extLst>
          </p:cNvPr>
          <p:cNvSpPr>
            <a:spLocks noGrp="1"/>
          </p:cNvSpPr>
          <p:nvPr>
            <p:ph type="body" sz="quarter" idx="26" hasCustomPrompt="1"/>
          </p:nvPr>
        </p:nvSpPr>
        <p:spPr>
          <a:xfrm>
            <a:off x="613178" y="84270"/>
            <a:ext cx="10965644" cy="890383"/>
          </a:xfrm>
        </p:spPr>
        <p:txBody>
          <a:bodyPr wrap="none" tIns="0" bIns="0" anchor="b">
            <a:normAutofit/>
          </a:bodyPr>
          <a:lstStyle>
            <a:lvl1pPr marL="0" indent="0" algn="ctr">
              <a:buNone/>
              <a:defRPr sz="4800" b="1">
                <a:solidFill>
                  <a:schemeClr val="bg1"/>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3 Column Text</a:t>
            </a:r>
          </a:p>
        </p:txBody>
      </p:sp>
      <p:sp>
        <p:nvSpPr>
          <p:cNvPr id="17" name="Text Placeholder 18">
            <a:extLst>
              <a:ext uri="{FF2B5EF4-FFF2-40B4-BE49-F238E27FC236}">
                <a16:creationId xmlns:a16="http://schemas.microsoft.com/office/drawing/2014/main" id="{6EB6FB7D-108E-4945-8703-001D80295674}"/>
              </a:ext>
            </a:extLst>
          </p:cNvPr>
          <p:cNvSpPr>
            <a:spLocks noGrp="1"/>
          </p:cNvSpPr>
          <p:nvPr>
            <p:ph type="body" sz="quarter" idx="27" hasCustomPrompt="1"/>
          </p:nvPr>
        </p:nvSpPr>
        <p:spPr>
          <a:xfrm>
            <a:off x="613178" y="970273"/>
            <a:ext cx="10965644" cy="421804"/>
          </a:xfrm>
        </p:spPr>
        <p:txBody>
          <a:bodyPr tIns="0" bIns="0" anchor="t">
            <a:normAutofit/>
          </a:bodyPr>
          <a:lstStyle>
            <a:lvl1pPr marL="0" indent="0" algn="ctr">
              <a:buNone/>
              <a:defRPr sz="1600" b="0" spc="0">
                <a:solidFill>
                  <a:schemeClr val="accent4"/>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Tree>
    <p:extLst>
      <p:ext uri="{BB962C8B-B14F-4D97-AF65-F5344CB8AC3E}">
        <p14:creationId xmlns:p14="http://schemas.microsoft.com/office/powerpoint/2010/main" val="1833102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animBg="1"/>
      <p:bldP spid="16"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900" decel="100000" fill="hold"/>
                        <p:tgtEl>
                          <p:spTgt spid="16"/>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tnLst>
          </p:tmpl>
        </p:tmplLst>
      </p:bldP>
      <p:bldP spid="17" grpId="0" build="p">
        <p:tmplLst>
          <p:tmpl lvl="1">
            <p:tnLst>
              <p:par>
                <p:cTn presetID="37"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900" decel="100000" fill="hold"/>
                        <p:tgtEl>
                          <p:spTgt spid="1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photo backgroun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A31A4ED0-0AD2-CA46-828D-0359E41EB984}"/>
              </a:ext>
            </a:extLst>
          </p:cNvPr>
          <p:cNvSpPr>
            <a:spLocks noGrp="1"/>
          </p:cNvSpPr>
          <p:nvPr>
            <p:ph type="ftr" sz="quarter" idx="3"/>
          </p:nvPr>
        </p:nvSpPr>
        <p:spPr>
          <a:xfrm>
            <a:off x="9304506" y="6529137"/>
            <a:ext cx="2165266" cy="320925"/>
          </a:xfrm>
          <a:prstGeom prst="rect">
            <a:avLst/>
          </a:prstGeom>
        </p:spPr>
        <p:txBody>
          <a:bodyPr lIns="0" tIns="0" rIns="0" bIns="0" anchor="t"/>
          <a:lstStyle>
            <a:lvl1pPr algn="r">
              <a:defRPr lang="en-US" sz="900" smtClean="0">
                <a:solidFill>
                  <a:schemeClr val="bg1">
                    <a:lumMod val="65000"/>
                  </a:schemeClr>
                </a:solidFill>
                <a:effectLst/>
              </a:defRPr>
            </a:lvl1pPr>
          </a:lstStyle>
          <a:p>
            <a:r>
              <a:rPr lang="en-US" dirty="0"/>
              <a:t>©2022 WorkCare, Inc.</a:t>
            </a:r>
          </a:p>
        </p:txBody>
      </p:sp>
      <p:sp>
        <p:nvSpPr>
          <p:cNvPr id="7" name="Slide Number Placeholder 5">
            <a:extLst>
              <a:ext uri="{FF2B5EF4-FFF2-40B4-BE49-F238E27FC236}">
                <a16:creationId xmlns:a16="http://schemas.microsoft.com/office/drawing/2014/main" id="{CD3027DF-7EB8-F54B-93E0-7293579E8DDA}"/>
              </a:ext>
            </a:extLst>
          </p:cNvPr>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9" name="Rectangle 8">
            <a:extLst>
              <a:ext uri="{FF2B5EF4-FFF2-40B4-BE49-F238E27FC236}">
                <a16:creationId xmlns:a16="http://schemas.microsoft.com/office/drawing/2014/main" id="{B782E109-227E-BF46-8B48-DDF9EFE280BB}"/>
              </a:ext>
            </a:extLst>
          </p:cNvPr>
          <p:cNvSpPr/>
          <p:nvPr userDrawn="1"/>
        </p:nvSpPr>
        <p:spPr>
          <a:xfrm>
            <a:off x="5718037" y="1259685"/>
            <a:ext cx="776519" cy="45719"/>
          </a:xfrm>
          <a:prstGeom prst="rect">
            <a:avLst/>
          </a:prstGeom>
          <a:solidFill>
            <a:srgbClr val="445369"/>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5" name="Text Placeholder 18">
            <a:extLst>
              <a:ext uri="{FF2B5EF4-FFF2-40B4-BE49-F238E27FC236}">
                <a16:creationId xmlns:a16="http://schemas.microsoft.com/office/drawing/2014/main" id="{C52B971F-2133-C946-8AFA-8A616587F162}"/>
              </a:ext>
            </a:extLst>
          </p:cNvPr>
          <p:cNvSpPr>
            <a:spLocks noGrp="1"/>
          </p:cNvSpPr>
          <p:nvPr>
            <p:ph type="body" sz="quarter" idx="22" hasCustomPrompt="1"/>
          </p:nvPr>
        </p:nvSpPr>
        <p:spPr>
          <a:xfrm>
            <a:off x="613178" y="84270"/>
            <a:ext cx="10965644" cy="890383"/>
          </a:xfrm>
        </p:spPr>
        <p:txBody>
          <a:bodyPr wrap="none" tIns="0" bIns="0" anchor="b">
            <a:normAutofit/>
          </a:bodyPr>
          <a:lstStyle>
            <a:lvl1pPr marL="0" indent="0" algn="ctr">
              <a:buNone/>
              <a:defRPr sz="4800" b="1">
                <a:solidFill>
                  <a:schemeClr val="accent6"/>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Your Title Here</a:t>
            </a:r>
          </a:p>
        </p:txBody>
      </p:sp>
      <p:sp>
        <p:nvSpPr>
          <p:cNvPr id="16" name="Text Placeholder 18">
            <a:extLst>
              <a:ext uri="{FF2B5EF4-FFF2-40B4-BE49-F238E27FC236}">
                <a16:creationId xmlns:a16="http://schemas.microsoft.com/office/drawing/2014/main" id="{BD14A048-FFF1-B944-AF58-F24E2A01CEB9}"/>
              </a:ext>
            </a:extLst>
          </p:cNvPr>
          <p:cNvSpPr>
            <a:spLocks noGrp="1"/>
          </p:cNvSpPr>
          <p:nvPr>
            <p:ph type="body" sz="quarter" idx="23" hasCustomPrompt="1"/>
          </p:nvPr>
        </p:nvSpPr>
        <p:spPr>
          <a:xfrm>
            <a:off x="613178" y="970273"/>
            <a:ext cx="10965644" cy="421804"/>
          </a:xfrm>
        </p:spPr>
        <p:txBody>
          <a:bodyPr tIns="0" bIns="0" anchor="t">
            <a:normAutofit/>
          </a:bodyPr>
          <a:lstStyle>
            <a:lvl1pPr marL="0" indent="0" algn="ctr">
              <a:buNone/>
              <a:defRPr sz="1600" b="0" spc="0">
                <a:solidFill>
                  <a:schemeClr val="accent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a:lnSpc>
                <a:spcPct val="100000"/>
              </a:lnSpc>
            </a:pPr>
            <a:r>
              <a:rPr lang="en-US" sz="1600" dirty="0">
                <a:latin typeface="Calibri Light" panose="020F0302020204030204" pitchFamily="34" charset="0"/>
                <a:cs typeface="Calibri Light" panose="020F0302020204030204" pitchFamily="34" charset="0"/>
              </a:rPr>
              <a:t>Your great subtitle </a:t>
            </a:r>
            <a:r>
              <a:rPr lang="en-US" sz="1600" dirty="0">
                <a:solidFill>
                  <a:schemeClr val="accent2"/>
                </a:solidFill>
                <a:latin typeface="Calibri Light" panose="020F0302020204030204" pitchFamily="34" charset="0"/>
                <a:cs typeface="Calibri Light" panose="020F0302020204030204" pitchFamily="34" charset="0"/>
              </a:rPr>
              <a:t>in this line</a:t>
            </a:r>
          </a:p>
        </p:txBody>
      </p:sp>
      <p:sp>
        <p:nvSpPr>
          <p:cNvPr id="12" name="Text Placeholder 7">
            <a:extLst>
              <a:ext uri="{FF2B5EF4-FFF2-40B4-BE49-F238E27FC236}">
                <a16:creationId xmlns:a16="http://schemas.microsoft.com/office/drawing/2014/main" id="{61D9E4F9-275A-3545-A008-1B4EE63B870C}"/>
              </a:ext>
            </a:extLst>
          </p:cNvPr>
          <p:cNvSpPr>
            <a:spLocks noGrp="1"/>
          </p:cNvSpPr>
          <p:nvPr>
            <p:ph type="body" sz="quarter" idx="12"/>
          </p:nvPr>
        </p:nvSpPr>
        <p:spPr>
          <a:xfrm>
            <a:off x="3610612" y="2170887"/>
            <a:ext cx="4970775" cy="541669"/>
          </a:xfrm>
        </p:spPr>
        <p:txBody>
          <a:bodyPr numCol="1">
            <a:normAutofit/>
          </a:bodyPr>
          <a:lstStyle>
            <a:lvl1pPr marL="0" indent="0">
              <a:buFont typeface="Arial" panose="020B0604020202020204" pitchFamily="34" charset="0"/>
              <a:buNone/>
              <a:defRPr sz="1400" b="0">
                <a:solidFill>
                  <a:schemeClr val="bg1"/>
                </a:solidFill>
                <a:latin typeface="+mn-lt"/>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a:t>
            </a:r>
          </a:p>
        </p:txBody>
      </p:sp>
    </p:spTree>
    <p:extLst>
      <p:ext uri="{BB962C8B-B14F-4D97-AF65-F5344CB8AC3E}">
        <p14:creationId xmlns:p14="http://schemas.microsoft.com/office/powerpoint/2010/main" val="16371248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build="p">
        <p:tmplLst>
          <p:tmpl lvl="1">
            <p:tnLst>
              <p:par>
                <p:cTn presetID="37" presetClass="entr" presetSubtype="0" fill="hold" nodeType="afterEffect">
                  <p:stCondLst>
                    <p:cond delay="0"/>
                  </p:stCondLst>
                  <p:iterate type="lt">
                    <p:tmPct val="0"/>
                  </p:iterate>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900" decel="100000" fill="hold"/>
                        <p:tgtEl>
                          <p:spTgt spid="15"/>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tnLst>
          </p:tmpl>
        </p:tmplLst>
      </p:bldP>
      <p:bldP spid="16" grpId="0" build="p">
        <p:tmplLst>
          <p:tmpl lvl="1">
            <p:tnLst>
              <p:par>
                <p:cTn presetID="37"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900" decel="100000" fill="hold"/>
                        <p:tgtEl>
                          <p:spTgt spid="16"/>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theme" Target="../theme/theme6.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image" Target="../media/image11.png"/><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0B0D2-8AE7-410E-9DEC-7337881EB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32C0EF8-45AB-461B-97DF-A98773FE7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795EBC-59AA-4338-8CE6-1E04088C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90585264-65B0-4608-8365-15609DFBE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DEE2A4-4339-4AF2-A293-521B727CF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96129-587B-44AF-AD33-BADEB7BD32A3}" type="slidenum">
              <a:rPr lang="en-US" smtClean="0"/>
              <a:t>‹#›</a:t>
            </a:fld>
            <a:endParaRPr lang="en-US" dirty="0"/>
          </a:p>
        </p:txBody>
      </p:sp>
    </p:spTree>
    <p:extLst>
      <p:ext uri="{BB962C8B-B14F-4D97-AF65-F5344CB8AC3E}">
        <p14:creationId xmlns:p14="http://schemas.microsoft.com/office/powerpoint/2010/main" val="2051619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A07C4-52B7-F74F-A5DE-370957EC5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80DD81-DB32-B149-94C1-5D3BA2786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FC8181-BF9C-1549-82E1-34C07427D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B0E91-4A82-BE40-A618-01329741722A}" type="datetimeFigureOut">
              <a:rPr lang="en-US" smtClean="0"/>
              <a:t>1/9/2024</a:t>
            </a:fld>
            <a:endParaRPr lang="en-US" dirty="0"/>
          </a:p>
        </p:txBody>
      </p:sp>
      <p:sp>
        <p:nvSpPr>
          <p:cNvPr id="5" name="Footer Placeholder 4">
            <a:extLst>
              <a:ext uri="{FF2B5EF4-FFF2-40B4-BE49-F238E27FC236}">
                <a16:creationId xmlns:a16="http://schemas.microsoft.com/office/drawing/2014/main" id="{D137EAEF-F8EF-7742-B445-663597FAB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A79F16-E1E9-DB49-84AD-00BC0AEF2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70622-921C-114C-9FB5-535873D0764D}" type="slidenum">
              <a:rPr lang="en-US" smtClean="0"/>
              <a:t>‹#›</a:t>
            </a:fld>
            <a:endParaRPr lang="en-US" dirty="0"/>
          </a:p>
        </p:txBody>
      </p:sp>
    </p:spTree>
    <p:extLst>
      <p:ext uri="{BB962C8B-B14F-4D97-AF65-F5344CB8AC3E}">
        <p14:creationId xmlns:p14="http://schemas.microsoft.com/office/powerpoint/2010/main" val="22270419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0B0D2-8AE7-410E-9DEC-7337881EB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C0EF8-45AB-461B-97DF-A98773FE7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95EBC-59AA-4338-8CE6-1E04088C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7F0BF-35A9-4696-927B-442B71BD8542}" type="datetimeFigureOut">
              <a:rPr lang="en-US" smtClean="0"/>
              <a:t>1/9/2024</a:t>
            </a:fld>
            <a:endParaRPr lang="en-US" dirty="0"/>
          </a:p>
        </p:txBody>
      </p:sp>
      <p:sp>
        <p:nvSpPr>
          <p:cNvPr id="5" name="Footer Placeholder 4">
            <a:extLst>
              <a:ext uri="{FF2B5EF4-FFF2-40B4-BE49-F238E27FC236}">
                <a16:creationId xmlns:a16="http://schemas.microsoft.com/office/drawing/2014/main" id="{90585264-65B0-4608-8365-15609DFBE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DEE2A4-4339-4AF2-A293-521B727CF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96129-587B-44AF-AD33-BADEB7BD32A3}" type="slidenum">
              <a:rPr lang="en-US" smtClean="0"/>
              <a:t>‹#›</a:t>
            </a:fld>
            <a:endParaRPr lang="en-US" dirty="0"/>
          </a:p>
        </p:txBody>
      </p:sp>
    </p:spTree>
    <p:extLst>
      <p:ext uri="{BB962C8B-B14F-4D97-AF65-F5344CB8AC3E}">
        <p14:creationId xmlns:p14="http://schemas.microsoft.com/office/powerpoint/2010/main" val="24638994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Lst>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D9FE0-B317-0059-1D84-F8604FDE9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3C1F0-A5A4-6BAB-B83A-761353D03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F600E-EC53-C2D6-81F2-FB4097836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CE0D3-DA33-4470-8D14-F73FF22DF91A}" type="datetimeFigureOut">
              <a:rPr lang="en-US" smtClean="0"/>
              <a:t>1/9/2024</a:t>
            </a:fld>
            <a:endParaRPr lang="en-US" dirty="0"/>
          </a:p>
        </p:txBody>
      </p:sp>
      <p:sp>
        <p:nvSpPr>
          <p:cNvPr id="5" name="Footer Placeholder 4">
            <a:extLst>
              <a:ext uri="{FF2B5EF4-FFF2-40B4-BE49-F238E27FC236}">
                <a16:creationId xmlns:a16="http://schemas.microsoft.com/office/drawing/2014/main" id="{34066031-CA99-86BE-67AF-26C7E45C5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80943A-CC9E-4B0C-6F7C-6E3745180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53D8E-CAE4-4A46-9CE2-72436B5F78B8}" type="slidenum">
              <a:rPr lang="en-US" smtClean="0"/>
              <a:t>‹#›</a:t>
            </a:fld>
            <a:endParaRPr lang="en-US" dirty="0"/>
          </a:p>
        </p:txBody>
      </p:sp>
    </p:spTree>
    <p:extLst>
      <p:ext uri="{BB962C8B-B14F-4D97-AF65-F5344CB8AC3E}">
        <p14:creationId xmlns:p14="http://schemas.microsoft.com/office/powerpoint/2010/main" val="305562750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2" name="Text Placeholder 1">
            <a:extLst>
              <a:ext uri="{FF2B5EF4-FFF2-40B4-BE49-F238E27FC236}">
                <a16:creationId xmlns:a16="http://schemas.microsoft.com/office/drawing/2014/main" id="{5F0B2A6E-C057-4149-ABD7-8196B36353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43080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Lst>
  <p:hf hdr="0" dt="0"/>
  <p:txStyles>
    <p:titleStyle>
      <a:lvl1pPr algn="ctr" defTabSz="914400" rtl="0" eaLnBrk="1" latinLnBrk="0" hangingPunct="1">
        <a:lnSpc>
          <a:spcPct val="90000"/>
        </a:lnSpc>
        <a:spcBef>
          <a:spcPct val="0"/>
        </a:spcBef>
        <a:buNone/>
        <a:defRPr sz="4800" b="1" i="0" kern="120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6"/>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6"/>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224">
          <p15:clr>
            <a:srgbClr val="F26B43"/>
          </p15:clr>
        </p15:guide>
        <p15:guide id="6" pos="115">
          <p15:clr>
            <a:srgbClr val="F26B43"/>
          </p15:clr>
        </p15:guide>
        <p15:guide id="7" pos="7560">
          <p15:clr>
            <a:srgbClr val="F26B43"/>
          </p15:clr>
        </p15:guide>
        <p15:guide id="9" orient="horz" pos="120">
          <p15:clr>
            <a:srgbClr val="F26B43"/>
          </p15:clr>
        </p15:guide>
        <p15:guide id="10" orient="horz" pos="229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p:cNvSpPr>
            <a:spLocks noGrp="1"/>
          </p:cNvSpPr>
          <p:nvPr>
            <p:ph type="sldNum" sz="quarter" idx="4"/>
          </p:nvPr>
        </p:nvSpPr>
        <p:spPr>
          <a:xfrm>
            <a:off x="11560938" y="6529137"/>
            <a:ext cx="442325" cy="320925"/>
          </a:xfrm>
          <a:prstGeom prst="rect">
            <a:avLst/>
          </a:prstGeom>
        </p:spPr>
        <p:txBody>
          <a:bodyPr lIns="0" tIns="0" rIns="0" bIns="0" anchor="t"/>
          <a:lstStyle>
            <a:lvl1pPr algn="r">
              <a:defRPr sz="1000">
                <a:solidFill>
                  <a:schemeClr val="bg1">
                    <a:lumMod val="65000"/>
                  </a:schemeClr>
                </a:solidFill>
                <a:latin typeface="+mj-lt"/>
              </a:defRPr>
            </a:lvl1pPr>
          </a:lstStyle>
          <a:p>
            <a:r>
              <a:rPr lang="en-US" dirty="0"/>
              <a:t>|     </a:t>
            </a:r>
            <a:fld id="{CB68451A-C8BD-42C6-BC49-E309AF2C7EBE}" type="slidenum">
              <a:rPr lang="en-US" smtClean="0"/>
              <a:pPr/>
              <a:t>‹#›</a:t>
            </a:fld>
            <a:endParaRPr lang="en-US" dirty="0"/>
          </a:p>
        </p:txBody>
      </p:sp>
      <p:sp>
        <p:nvSpPr>
          <p:cNvPr id="2" name="Text Placeholder 1">
            <a:extLst>
              <a:ext uri="{FF2B5EF4-FFF2-40B4-BE49-F238E27FC236}">
                <a16:creationId xmlns:a16="http://schemas.microsoft.com/office/drawing/2014/main" id="{5F0B2A6E-C057-4149-ABD7-8196B36353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803679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Lst>
  <p:hf hdr="0" dt="0"/>
  <p:txStyles>
    <p:titleStyle>
      <a:lvl1pPr algn="ctr" defTabSz="914400" rtl="0" eaLnBrk="1" latinLnBrk="0" hangingPunct="1">
        <a:lnSpc>
          <a:spcPct val="90000"/>
        </a:lnSpc>
        <a:spcBef>
          <a:spcPct val="0"/>
        </a:spcBef>
        <a:buNone/>
        <a:defRPr sz="4800" b="1" i="0" kern="120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6"/>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6"/>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224">
          <p15:clr>
            <a:srgbClr val="F26B43"/>
          </p15:clr>
        </p15:guide>
        <p15:guide id="6" pos="115">
          <p15:clr>
            <a:srgbClr val="F26B43"/>
          </p15:clr>
        </p15:guide>
        <p15:guide id="7" pos="7560">
          <p15:clr>
            <a:srgbClr val="F26B43"/>
          </p15:clr>
        </p15:guide>
        <p15:guide id="9" orient="horz" pos="120">
          <p15:clr>
            <a:srgbClr val="F26B43"/>
          </p15:clr>
        </p15:guide>
        <p15:guide id="10" orient="horz" pos="229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452" y="693458"/>
            <a:ext cx="10972801" cy="1143000"/>
          </a:xfrm>
          <a:prstGeom prst="rect">
            <a:avLst/>
          </a:prstGeom>
        </p:spPr>
        <p:txBody>
          <a:bodyPr vert="horz" lIns="121893" tIns="60947" rIns="121893" bIns="60947" rtlCol="0" anchor="ctr">
            <a:normAutofit/>
          </a:bodyPr>
          <a:lstStyle/>
          <a:p>
            <a:r>
              <a:rPr lang="en-US" dirty="0"/>
              <a:t>Click to edit Master title style</a:t>
            </a:r>
          </a:p>
        </p:txBody>
      </p:sp>
      <p:sp>
        <p:nvSpPr>
          <p:cNvPr id="3" name="Text Placeholder 2"/>
          <p:cNvSpPr>
            <a:spLocks noGrp="1"/>
          </p:cNvSpPr>
          <p:nvPr>
            <p:ph type="body" idx="1"/>
          </p:nvPr>
        </p:nvSpPr>
        <p:spPr>
          <a:xfrm>
            <a:off x="380452" y="2019021"/>
            <a:ext cx="10972801" cy="4525963"/>
          </a:xfrm>
          <a:prstGeom prst="rect">
            <a:avLst/>
          </a:prstGeom>
        </p:spPr>
        <p:txBody>
          <a:bodyPr vert="horz" lIns="121893" tIns="60947" rIns="121893" bIns="609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CA4C74AB-2B3B-434B-9892-DA5D78E986A5}"/>
              </a:ext>
            </a:extLst>
          </p:cNvPr>
          <p:cNvSpPr txBox="1">
            <a:spLocks/>
          </p:cNvSpPr>
          <p:nvPr userDrawn="1"/>
        </p:nvSpPr>
        <p:spPr>
          <a:xfrm>
            <a:off x="4039652" y="6356351"/>
            <a:ext cx="4115872" cy="365125"/>
          </a:xfrm>
          <a:prstGeom prst="rect">
            <a:avLst/>
          </a:prstGeom>
        </p:spPr>
        <p:txBody>
          <a:bodyPr vert="horz" lIns="91440" tIns="45720" rIns="91440" bIns="45720" rtlCol="0" anchor="ctr"/>
          <a:lstStyle>
            <a:defPPr>
              <a:defRPr lang="en-US"/>
            </a:defPPr>
            <a:lvl1pPr marL="0" algn="l" defTabSz="609468" rtl="0" eaLnBrk="1" latinLnBrk="0" hangingPunct="1">
              <a:defRPr sz="900" kern="1200">
                <a:solidFill>
                  <a:schemeClr val="tx1">
                    <a:tint val="75000"/>
                  </a:schemeClr>
                </a:solidFill>
                <a:latin typeface="Helvetica"/>
                <a:ea typeface="+mn-ea"/>
                <a:cs typeface="Helvetica"/>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a:lstStyle>
          <a:p>
            <a:r>
              <a:rPr lang="en-US" sz="900" dirty="0"/>
              <a:t>WASHINGTON METROPOLITAN AREA TRANSIT AUTHORITY</a:t>
            </a:r>
          </a:p>
        </p:txBody>
      </p:sp>
      <p:sp>
        <p:nvSpPr>
          <p:cNvPr id="21" name="Slide Number Placeholder 5">
            <a:extLst>
              <a:ext uri="{FF2B5EF4-FFF2-40B4-BE49-F238E27FC236}">
                <a16:creationId xmlns:a16="http://schemas.microsoft.com/office/drawing/2014/main" id="{A2CA5F78-FC42-403B-A200-4676BD44B143}"/>
              </a:ext>
            </a:extLst>
          </p:cNvPr>
          <p:cNvSpPr txBox="1">
            <a:spLocks/>
          </p:cNvSpPr>
          <p:nvPr userDrawn="1"/>
        </p:nvSpPr>
        <p:spPr>
          <a:xfrm>
            <a:off x="380452" y="6370256"/>
            <a:ext cx="2743915" cy="365125"/>
          </a:xfrm>
          <a:prstGeom prst="rect">
            <a:avLst/>
          </a:prstGeom>
        </p:spPr>
        <p:txBody>
          <a:bodyPr vert="horz" lIns="91440" tIns="45720" rIns="91440" bIns="45720" rtlCol="0" anchor="ctr"/>
          <a:lstStyle>
            <a:defPPr>
              <a:defRPr lang="en-US"/>
            </a:defPPr>
            <a:lvl1pPr marL="0" algn="l" defTabSz="609468" rtl="0" eaLnBrk="1" latinLnBrk="0" hangingPunct="1">
              <a:defRPr sz="900" kern="1200">
                <a:solidFill>
                  <a:schemeClr val="tx1">
                    <a:tint val="75000"/>
                  </a:schemeClr>
                </a:solidFill>
                <a:latin typeface="Helvetica"/>
                <a:ea typeface="+mn-ea"/>
                <a:cs typeface="Helvetica"/>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a:lstStyle>
          <a:p>
            <a:fld id="{AF2CA16C-8021-4560-94C7-08480641F32A}" type="slidenum">
              <a:rPr lang="en-US" sz="900" smtClean="0"/>
              <a:pPr/>
              <a:t>‹#›</a:t>
            </a:fld>
            <a:endParaRPr lang="en-US" sz="900" dirty="0"/>
          </a:p>
        </p:txBody>
      </p:sp>
      <p:sp>
        <p:nvSpPr>
          <p:cNvPr id="26" name="Footer Placeholder 25"/>
          <p:cNvSpPr>
            <a:spLocks noGrp="1"/>
          </p:cNvSpPr>
          <p:nvPr>
            <p:ph type="ftr" sz="quarter" idx="3"/>
          </p:nvPr>
        </p:nvSpPr>
        <p:spPr>
          <a:xfrm>
            <a:off x="4165098" y="6356351"/>
            <a:ext cx="38618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4" name="Picture 3" descr="Metro_BlackwTransparentM.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594617" y="6197601"/>
            <a:ext cx="463199" cy="545211"/>
          </a:xfrm>
          <a:prstGeom prst="rect">
            <a:avLst/>
          </a:prstGeom>
        </p:spPr>
      </p:pic>
      <p:sp>
        <p:nvSpPr>
          <p:cNvPr id="5" name="Rectangle 4"/>
          <p:cNvSpPr/>
          <p:nvPr userDrawn="1"/>
        </p:nvSpPr>
        <p:spPr>
          <a:xfrm>
            <a:off x="-1" y="-1"/>
            <a:ext cx="12192000" cy="469901"/>
          </a:xfrm>
          <a:prstGeom prst="rect">
            <a:avLst/>
          </a:prstGeom>
          <a:solidFill>
            <a:schemeClr val="bg1">
              <a:lumMod val="65000"/>
            </a:schemeClr>
          </a:solidFill>
          <a:ln>
            <a:noFill/>
          </a:ln>
          <a:effectLst>
            <a:outerShdw blurRad="53975"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9779850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Lst>
  <p:txStyles>
    <p:titleStyle>
      <a:lvl1pPr algn="l" defTabSz="609468" rtl="0" eaLnBrk="1" latinLnBrk="0" hangingPunct="1">
        <a:spcBef>
          <a:spcPct val="0"/>
        </a:spcBef>
        <a:buNone/>
        <a:defRPr sz="4400" kern="1200">
          <a:solidFill>
            <a:schemeClr val="tx1"/>
          </a:solidFill>
          <a:latin typeface="Helvetica"/>
          <a:ea typeface="+mj-ea"/>
          <a:cs typeface="Helvetica"/>
        </a:defRPr>
      </a:lvl1pPr>
    </p:titleStyle>
    <p:body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 Id="rId5" Type="http://schemas.openxmlformats.org/officeDocument/2006/relationships/image" Target="../media/image41.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 Id="rId6" Type="http://schemas.openxmlformats.org/officeDocument/2006/relationships/image" Target="../media/image44.jpeg"/><Relationship Id="rId5" Type="http://schemas.openxmlformats.org/officeDocument/2006/relationships/image" Target="../media/image42.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slideLayout" Target="../slideLayouts/slideLayout37.xml"/><Relationship Id="rId6" Type="http://schemas.openxmlformats.org/officeDocument/2006/relationships/image" Target="../media/image38.png"/><Relationship Id="rId5" Type="http://schemas.openxmlformats.org/officeDocument/2006/relationships/image" Target="../media/image46.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png"/><Relationship Id="rId7" Type="http://schemas.openxmlformats.org/officeDocument/2006/relationships/image" Target="../media/image46.png"/><Relationship Id="rId2" Type="http://schemas.openxmlformats.org/officeDocument/2006/relationships/chart" Target="../charts/chart3.xml"/><Relationship Id="rId1" Type="http://schemas.openxmlformats.org/officeDocument/2006/relationships/slideLayout" Target="../slideLayouts/slideLayout3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4.xml"/><Relationship Id="rId1" Type="http://schemas.openxmlformats.org/officeDocument/2006/relationships/slideLayout" Target="../slideLayouts/slideLayout56.xml"/><Relationship Id="rId6" Type="http://schemas.openxmlformats.org/officeDocument/2006/relationships/image" Target="../media/image38.png"/><Relationship Id="rId5" Type="http://schemas.openxmlformats.org/officeDocument/2006/relationships/image" Target="../media/image46.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1.xml"/><Relationship Id="rId5" Type="http://schemas.openxmlformats.org/officeDocument/2006/relationships/image" Target="../media/image38.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1.xml"/><Relationship Id="rId5" Type="http://schemas.openxmlformats.org/officeDocument/2006/relationships/image" Target="../media/image38.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51.xml"/><Relationship Id="rId5" Type="http://schemas.openxmlformats.org/officeDocument/2006/relationships/image" Target="../media/image56.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image" Target="../media/image60.png"/><Relationship Id="rId5" Type="http://schemas.openxmlformats.org/officeDocument/2006/relationships/chart" Target="../charts/chart6.xml"/><Relationship Id="rId10" Type="http://schemas.openxmlformats.org/officeDocument/2006/relationships/image" Target="../media/image63.png"/><Relationship Id="rId4" Type="http://schemas.openxmlformats.org/officeDocument/2006/relationships/chart" Target="../charts/chart5.xm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3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0D1A65E-A86B-4001-BD6F-BCFC035CE4D6}"/>
              </a:ext>
            </a:extLst>
          </p:cNvPr>
          <p:cNvSpPr>
            <a:spLocks noGrp="1"/>
          </p:cNvSpPr>
          <p:nvPr>
            <p:ph type="ctrTitle"/>
          </p:nvPr>
        </p:nvSpPr>
        <p:spPr>
          <a:xfrm>
            <a:off x="999354" y="3194062"/>
            <a:ext cx="3781368" cy="1063460"/>
          </a:xfrm>
        </p:spPr>
        <p:txBody>
          <a:bodyPr anchor="t">
            <a:noAutofit/>
          </a:bodyPr>
          <a:lstStyle/>
          <a:p>
            <a:r>
              <a:rPr lang="en-US" sz="4400" b="1" dirty="0"/>
              <a:t>CASE STUDIES</a:t>
            </a:r>
          </a:p>
        </p:txBody>
      </p:sp>
      <p:grpSp>
        <p:nvGrpSpPr>
          <p:cNvPr id="10" name="Group 9">
            <a:extLst>
              <a:ext uri="{FF2B5EF4-FFF2-40B4-BE49-F238E27FC236}">
                <a16:creationId xmlns:a16="http://schemas.microsoft.com/office/drawing/2014/main" id="{CD3631A0-EB1D-4368-BCB3-87124656D70E}"/>
              </a:ext>
            </a:extLst>
          </p:cNvPr>
          <p:cNvGrpSpPr/>
          <p:nvPr/>
        </p:nvGrpSpPr>
        <p:grpSpPr>
          <a:xfrm>
            <a:off x="0" y="6407361"/>
            <a:ext cx="12192000" cy="450003"/>
            <a:chOff x="0" y="6407361"/>
            <a:chExt cx="12192000" cy="450003"/>
          </a:xfrm>
        </p:grpSpPr>
        <p:sp>
          <p:nvSpPr>
            <p:cNvPr id="2" name="Rectangle 1">
              <a:extLst>
                <a:ext uri="{FF2B5EF4-FFF2-40B4-BE49-F238E27FC236}">
                  <a16:creationId xmlns:a16="http://schemas.microsoft.com/office/drawing/2014/main" id="{EDB3BFED-EF6B-4087-8AA9-6E9B74A2F5AC}"/>
                </a:ext>
              </a:extLst>
            </p:cNvPr>
            <p:cNvSpPr/>
            <p:nvPr/>
          </p:nvSpPr>
          <p:spPr>
            <a:xfrm>
              <a:off x="0" y="6407361"/>
              <a:ext cx="12192000" cy="450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D4EC6C-234D-4622-BC2C-956B9ED4F1AC}"/>
                </a:ext>
              </a:extLst>
            </p:cNvPr>
            <p:cNvSpPr txBox="1"/>
            <p:nvPr/>
          </p:nvSpPr>
          <p:spPr>
            <a:xfrm>
              <a:off x="0" y="6499140"/>
              <a:ext cx="12192000" cy="261610"/>
            </a:xfrm>
            <a:prstGeom prst="rect">
              <a:avLst/>
            </a:prstGeom>
            <a:noFill/>
            <a:ln>
              <a:noFill/>
            </a:ln>
          </p:spPr>
          <p:txBody>
            <a:bodyPr wrap="square" rtlCol="0">
              <a:spAutoFit/>
            </a:bodyPr>
            <a:lstStyle/>
            <a:p>
              <a:pPr algn="ctr"/>
              <a:r>
                <a:rPr lang="en-US" sz="1100" i="1" dirty="0">
                  <a:solidFill>
                    <a:schemeClr val="bg1"/>
                  </a:solidFill>
                </a:rPr>
                <a:t>Proprietary and Confidential</a:t>
              </a:r>
            </a:p>
          </p:txBody>
        </p:sp>
        <p:pic>
          <p:nvPicPr>
            <p:cNvPr id="6" name="Picture 5" descr="A picture containing shape&#10;&#10;Description automatically generated">
              <a:extLst>
                <a:ext uri="{FF2B5EF4-FFF2-40B4-BE49-F238E27FC236}">
                  <a16:creationId xmlns:a16="http://schemas.microsoft.com/office/drawing/2014/main" id="{7627F20D-7CA1-4ABD-B0F8-EE2B94A75F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9" name="Picture 8" descr="Text&#10;&#10;Description automatically generated">
              <a:extLst>
                <a:ext uri="{FF2B5EF4-FFF2-40B4-BE49-F238E27FC236}">
                  <a16:creationId xmlns:a16="http://schemas.microsoft.com/office/drawing/2014/main" id="{9B3F0DC6-D1DC-4625-9DB2-A47B1015F5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pic>
        <p:nvPicPr>
          <p:cNvPr id="16" name="Picture 15" descr="Logo&#10;&#10;Description automatically generated">
            <a:extLst>
              <a:ext uri="{FF2B5EF4-FFF2-40B4-BE49-F238E27FC236}">
                <a16:creationId xmlns:a16="http://schemas.microsoft.com/office/drawing/2014/main" id="{62E03B5A-FB1B-4B8B-96AC-DA0886A49B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5618" y="1105376"/>
            <a:ext cx="4195386" cy="1291796"/>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ABA76F09-8B9C-4A78-BAEE-941068A7FF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3643" y="1005720"/>
            <a:ext cx="3647137" cy="2759289"/>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59C9E998-F84A-4C4E-B654-4B71B679A7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23666" y="2572320"/>
            <a:ext cx="3482716" cy="3438547"/>
          </a:xfrm>
          <a:prstGeom prst="rect">
            <a:avLst/>
          </a:prstGeom>
        </p:spPr>
      </p:pic>
      <p:pic>
        <p:nvPicPr>
          <p:cNvPr id="18" name="Picture 17" descr="Logo&#10;&#10;Description automatically generated">
            <a:extLst>
              <a:ext uri="{FF2B5EF4-FFF2-40B4-BE49-F238E27FC236}">
                <a16:creationId xmlns:a16="http://schemas.microsoft.com/office/drawing/2014/main" id="{3BA7AF70-FA48-4310-9E57-3FCBE307DF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498879" y="308486"/>
            <a:ext cx="948834" cy="880148"/>
          </a:xfrm>
          <a:prstGeom prst="rect">
            <a:avLst/>
          </a:prstGeom>
        </p:spPr>
      </p:pic>
    </p:spTree>
    <p:extLst>
      <p:ext uri="{BB962C8B-B14F-4D97-AF65-F5344CB8AC3E}">
        <p14:creationId xmlns:p14="http://schemas.microsoft.com/office/powerpoint/2010/main" val="23300900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FINDINGS </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a:xfrm>
            <a:off x="266699" y="1815016"/>
            <a:ext cx="10603464" cy="4277590"/>
          </a:xfrm>
        </p:spPr>
        <p:txBody>
          <a:bodyPr>
            <a:normAutofit fontScale="92500"/>
          </a:bodyPr>
          <a:lstStyle/>
          <a:p>
            <a:pPr>
              <a:lnSpc>
                <a:spcPct val="200000"/>
              </a:lnSpc>
            </a:pPr>
            <a:r>
              <a:rPr lang="en-US" dirty="0"/>
              <a:t>Reduces subjectivity </a:t>
            </a:r>
          </a:p>
          <a:p>
            <a:pPr>
              <a:lnSpc>
                <a:spcPct val="200000"/>
              </a:lnSpc>
            </a:pPr>
            <a:r>
              <a:rPr lang="en-US" dirty="0"/>
              <a:t>Promotes individual professional responsibility </a:t>
            </a:r>
          </a:p>
          <a:p>
            <a:pPr>
              <a:lnSpc>
                <a:spcPct val="200000"/>
              </a:lnSpc>
            </a:pPr>
            <a:r>
              <a:rPr lang="en-US" dirty="0"/>
              <a:t>Provides a platform for meaningful conversations </a:t>
            </a:r>
          </a:p>
          <a:p>
            <a:pPr>
              <a:lnSpc>
                <a:spcPct val="200000"/>
              </a:lnSpc>
            </a:pPr>
            <a:r>
              <a:rPr lang="en-US" dirty="0"/>
              <a:t>Improves the organizational safety posture</a:t>
            </a:r>
          </a:p>
          <a:p>
            <a:pPr>
              <a:lnSpc>
                <a:spcPct val="200000"/>
              </a:lnSpc>
            </a:pPr>
            <a:r>
              <a:rPr lang="en-US" dirty="0"/>
              <a:t>Union has been supportive, largely due to a soft roll out approach. </a:t>
            </a:r>
          </a:p>
        </p:txBody>
      </p:sp>
      <p:sp>
        <p:nvSpPr>
          <p:cNvPr id="3" name="Footer Placeholder 2">
            <a:extLst>
              <a:ext uri="{FF2B5EF4-FFF2-40B4-BE49-F238E27FC236}">
                <a16:creationId xmlns:a16="http://schemas.microsoft.com/office/drawing/2014/main" id="{90DD0A90-CCD9-4626-AD60-1B9503475E66}"/>
              </a:ext>
            </a:extLst>
          </p:cNvPr>
          <p:cNvSpPr>
            <a:spLocks noGrp="1"/>
          </p:cNvSpPr>
          <p:nvPr>
            <p:ph type="ftr" sz="quarter" idx="3"/>
          </p:nvPr>
        </p:nvSpPr>
        <p:spPr/>
        <p:txBody>
          <a:bodyPr/>
          <a:lstStyle/>
          <a:p>
            <a:pPr defTabSz="609468"/>
            <a:r>
              <a:rPr lang="en-US">
                <a:solidFill>
                  <a:srgbClr val="3A3838">
                    <a:tint val="75000"/>
                  </a:srgbClr>
                </a:solidFill>
              </a:rPr>
              <a:t>WASHINGTON METROPOLITAN AREA TRANSIT AUTHORITY</a:t>
            </a:r>
            <a:endParaRPr lang="en-US" dirty="0">
              <a:solidFill>
                <a:srgbClr val="3A3838">
                  <a:tint val="75000"/>
                </a:srgbClr>
              </a:solidFill>
            </a:endParaRPr>
          </a:p>
        </p:txBody>
      </p:sp>
      <p:pic>
        <p:nvPicPr>
          <p:cNvPr id="4" name="Picture 3">
            <a:extLst>
              <a:ext uri="{FF2B5EF4-FFF2-40B4-BE49-F238E27FC236}">
                <a16:creationId xmlns:a16="http://schemas.microsoft.com/office/drawing/2014/main" id="{D1D41D05-300A-032B-6235-E19E401B9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655" y="5042984"/>
            <a:ext cx="1341627" cy="171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3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INITIAL KPI FINDINGS (Sept. – Dec. 2023)</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a:xfrm>
            <a:off x="266699" y="1731986"/>
            <a:ext cx="11658600" cy="4277590"/>
          </a:xfrm>
        </p:spPr>
        <p:txBody>
          <a:bodyPr>
            <a:normAutofit/>
          </a:bodyPr>
          <a:lstStyle/>
          <a:p>
            <a:pPr>
              <a:lnSpc>
                <a:spcPct val="200000"/>
              </a:lnSpc>
            </a:pPr>
            <a:r>
              <a:rPr lang="en-US" dirty="0"/>
              <a:t>REDUCED DOCUMENTED FATIGUE INCIDENTS BY 80%</a:t>
            </a:r>
          </a:p>
          <a:p>
            <a:pPr lvl="1">
              <a:lnSpc>
                <a:spcPct val="200000"/>
              </a:lnSpc>
            </a:pPr>
            <a:r>
              <a:rPr lang="en-US" dirty="0"/>
              <a:t>Camera systems picking up people falling asleep</a:t>
            </a:r>
          </a:p>
          <a:p>
            <a:pPr lvl="1">
              <a:lnSpc>
                <a:spcPct val="200000"/>
              </a:lnSpc>
            </a:pPr>
            <a:r>
              <a:rPr lang="en-US" dirty="0"/>
              <a:t>Curb strikes, etc.  </a:t>
            </a:r>
          </a:p>
          <a:p>
            <a:pPr>
              <a:lnSpc>
                <a:spcPct val="200000"/>
              </a:lnSpc>
            </a:pPr>
            <a:r>
              <a:rPr lang="en-US" dirty="0"/>
              <a:t>IMPROVED SELF REPORTING FOR FATIGUE BY 65%</a:t>
            </a:r>
          </a:p>
        </p:txBody>
      </p:sp>
      <p:sp>
        <p:nvSpPr>
          <p:cNvPr id="3" name="Footer Placeholder 2">
            <a:extLst>
              <a:ext uri="{FF2B5EF4-FFF2-40B4-BE49-F238E27FC236}">
                <a16:creationId xmlns:a16="http://schemas.microsoft.com/office/drawing/2014/main" id="{90DD0A90-CCD9-4626-AD60-1B9503475E66}"/>
              </a:ext>
            </a:extLst>
          </p:cNvPr>
          <p:cNvSpPr>
            <a:spLocks noGrp="1"/>
          </p:cNvSpPr>
          <p:nvPr>
            <p:ph type="ftr" sz="quarter" idx="3"/>
          </p:nvPr>
        </p:nvSpPr>
        <p:spPr/>
        <p:txBody>
          <a:bodyPr/>
          <a:lstStyle/>
          <a:p>
            <a:pPr marL="0" marR="0" lvl="0" indent="0" algn="l" defTabSz="60946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A3838">
                    <a:tint val="75000"/>
                  </a:srgbClr>
                </a:solidFill>
                <a:effectLst/>
                <a:uLnTx/>
                <a:uFillTx/>
                <a:latin typeface="Helvetica"/>
                <a:ea typeface="+mn-ea"/>
                <a:cs typeface="Helvetica"/>
              </a:rPr>
              <a:t>WASHINGTON METROPOLITAN AREA TRANSIT AUTHORITY</a:t>
            </a:r>
            <a:endParaRPr kumimoji="0" lang="en-US" sz="900" b="0" i="0" u="none" strike="noStrike" kern="1200" cap="none" spc="0" normalizeH="0" baseline="0" noProof="0" dirty="0">
              <a:ln>
                <a:noFill/>
              </a:ln>
              <a:solidFill>
                <a:srgbClr val="3A3838">
                  <a:tint val="75000"/>
                </a:srgbClr>
              </a:solidFill>
              <a:effectLst/>
              <a:uLnTx/>
              <a:uFillTx/>
              <a:latin typeface="Helvetica"/>
              <a:ea typeface="+mn-ea"/>
              <a:cs typeface="Helvetica"/>
            </a:endParaRPr>
          </a:p>
        </p:txBody>
      </p:sp>
      <p:pic>
        <p:nvPicPr>
          <p:cNvPr id="4" name="Picture 3">
            <a:extLst>
              <a:ext uri="{FF2B5EF4-FFF2-40B4-BE49-F238E27FC236}">
                <a16:creationId xmlns:a16="http://schemas.microsoft.com/office/drawing/2014/main" id="{D1D41D05-300A-032B-6235-E19E401B9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655" y="5042984"/>
            <a:ext cx="1341627" cy="171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54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C167-9FF6-25D8-97A8-750F82F062BE}"/>
              </a:ext>
            </a:extLst>
          </p:cNvPr>
          <p:cNvSpPr txBox="1">
            <a:spLocks/>
          </p:cNvSpPr>
          <p:nvPr/>
        </p:nvSpPr>
        <p:spPr>
          <a:xfrm>
            <a:off x="1433898" y="373674"/>
            <a:ext cx="8978777" cy="514355"/>
          </a:xfrm>
          <a:prstGeom prst="rect">
            <a:avLst/>
          </a:prstGeom>
        </p:spPr>
        <p:txBody>
          <a:bodyPr>
            <a:normAutofit/>
          </a:bodyPr>
          <a:lstStyle>
            <a:lvl1pPr algn="l" defTabSz="914400" rtl="0" eaLnBrk="1" latinLnBrk="0" hangingPunct="1">
              <a:spcBef>
                <a:spcPct val="0"/>
              </a:spcBef>
              <a:buNone/>
              <a:defRPr sz="2400" b="1" kern="1200" cap="all" baseline="0">
                <a:solidFill>
                  <a:schemeClr val="accent1"/>
                </a:solidFill>
                <a:latin typeface="Arial" pitchFamily="34" charset="0"/>
                <a:ea typeface="+mj-ea"/>
                <a:cs typeface="+mj-cs"/>
              </a:defRPr>
            </a:lvl1pPr>
          </a:lstStyle>
          <a:p>
            <a:r>
              <a:rPr lang="en-US" dirty="0">
                <a:solidFill>
                  <a:srgbClr val="273F65"/>
                </a:solidFill>
                <a:effectLst>
                  <a:outerShdw blurRad="38100" dist="38100" dir="2700000" algn="tl">
                    <a:srgbClr val="C0C0C0"/>
                  </a:outerShdw>
                </a:effectLst>
                <a:latin typeface="Arial" charset="0"/>
                <a:cs typeface="Arial" charset="0"/>
              </a:rPr>
              <a:t>Predictive safety Journey to safer workplace</a:t>
            </a:r>
          </a:p>
        </p:txBody>
      </p:sp>
      <p:sp>
        <p:nvSpPr>
          <p:cNvPr id="8" name="TextBox 7">
            <a:extLst>
              <a:ext uri="{FF2B5EF4-FFF2-40B4-BE49-F238E27FC236}">
                <a16:creationId xmlns:a16="http://schemas.microsoft.com/office/drawing/2014/main" id="{9C42F95E-591E-6EA3-ACDE-EDE94CDD3C12}"/>
              </a:ext>
            </a:extLst>
          </p:cNvPr>
          <p:cNvSpPr txBox="1"/>
          <p:nvPr/>
        </p:nvSpPr>
        <p:spPr>
          <a:xfrm>
            <a:off x="490079" y="1588237"/>
            <a:ext cx="11701921" cy="1785104"/>
          </a:xfrm>
          <a:prstGeom prst="rect">
            <a:avLst/>
          </a:prstGeom>
          <a:noFill/>
        </p:spPr>
        <p:txBody>
          <a:bodyPr wrap="none" rtlCol="0">
            <a:spAutoFit/>
          </a:bodyPr>
          <a:lstStyle/>
          <a:p>
            <a:r>
              <a:rPr lang="en-US" b="1" dirty="0"/>
              <a:t>Identify Risk:</a:t>
            </a:r>
          </a:p>
          <a:p>
            <a:r>
              <a:rPr lang="en-US" dirty="0"/>
              <a:t>By using the PRISM/AlertMeter® system, ConGlobal was able to identify </a:t>
            </a:r>
            <a:r>
              <a:rPr lang="en-US" b="1" dirty="0"/>
              <a:t>2785 fatigue </a:t>
            </a:r>
            <a:r>
              <a:rPr lang="en-US" dirty="0"/>
              <a:t>risk conditions over the last 6 months</a:t>
            </a:r>
          </a:p>
          <a:p>
            <a:pPr marL="285750" indent="-285750">
              <a:buFont typeface="Arial" panose="020B0604020202020204" pitchFamily="34" charset="0"/>
              <a:buChar char="•"/>
            </a:pPr>
            <a:r>
              <a:rPr lang="en-US" sz="1400" dirty="0"/>
              <a:t>PRISM has been implemented at 5 locations over the last 6 months:  Alliance, Atlanta, LPKC, Milpitas, &amp; Phoenix</a:t>
            </a:r>
          </a:p>
          <a:p>
            <a:pPr marL="285750" indent="-285750">
              <a:buFont typeface="Arial" panose="020B0604020202020204" pitchFamily="34" charset="0"/>
              <a:buChar char="•"/>
            </a:pPr>
            <a:r>
              <a:rPr lang="en-US" sz="1400" dirty="0"/>
              <a:t>PRISM has been monitoring approximately 350 workers across the 5 locations</a:t>
            </a:r>
          </a:p>
          <a:p>
            <a:pPr marL="285750" indent="-285750">
              <a:buFont typeface="Arial" panose="020B0604020202020204" pitchFamily="34" charset="0"/>
              <a:buChar char="•"/>
            </a:pPr>
            <a:r>
              <a:rPr lang="en-US" sz="1400" dirty="0"/>
              <a:t>PRISM monitored fatigue risk across 35,000 shifts in real time</a:t>
            </a:r>
          </a:p>
          <a:p>
            <a:pPr marL="285750" indent="-285750">
              <a:buFont typeface="Arial" panose="020B0604020202020204" pitchFamily="34" charset="0"/>
              <a:buChar char="•"/>
            </a:pPr>
            <a:endParaRPr lang="en-US" sz="1400" dirty="0"/>
          </a:p>
          <a:p>
            <a:r>
              <a:rPr lang="en-US" dirty="0"/>
              <a:t>PRISM/AlertMeter® sends out a fatigue alert to the location management team 1 hour prior to the fatigue risk condition.</a:t>
            </a:r>
            <a:endParaRPr lang="en-US" sz="1400" dirty="0"/>
          </a:p>
        </p:txBody>
      </p:sp>
      <p:sp>
        <p:nvSpPr>
          <p:cNvPr id="5" name="Rectangle: Rounded Corners 4">
            <a:extLst>
              <a:ext uri="{FF2B5EF4-FFF2-40B4-BE49-F238E27FC236}">
                <a16:creationId xmlns:a16="http://schemas.microsoft.com/office/drawing/2014/main" id="{C38C4162-65C3-38E3-3118-CB9A022B7C4F}"/>
              </a:ext>
            </a:extLst>
          </p:cNvPr>
          <p:cNvSpPr/>
          <p:nvPr/>
        </p:nvSpPr>
        <p:spPr>
          <a:xfrm>
            <a:off x="6162524" y="3589902"/>
            <a:ext cx="5573951" cy="2894423"/>
          </a:xfrm>
          <a:prstGeom prst="roundRect">
            <a:avLst>
              <a:gd name="adj" fmla="val 344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accent1">
                    <a:lumMod val="50000"/>
                  </a:schemeClr>
                </a:solidFill>
                <a:highlight>
                  <a:srgbClr val="FFFF00"/>
                </a:highlight>
              </a:rPr>
              <a:t>Based on the 10 incidents over the same period last year, </a:t>
            </a:r>
          </a:p>
          <a:p>
            <a:r>
              <a:rPr lang="en-US" sz="1400" b="1" dirty="0">
                <a:solidFill>
                  <a:schemeClr val="accent1">
                    <a:lumMod val="50000"/>
                  </a:schemeClr>
                </a:solidFill>
                <a:highlight>
                  <a:srgbClr val="FFFF00"/>
                </a:highlight>
              </a:rPr>
              <a:t>ConGlobal was able to reduce their TRIR by ~72% for this population in the last 6 months. </a:t>
            </a:r>
            <a:r>
              <a:rPr lang="en-US" sz="1400" b="1" dirty="0">
                <a:solidFill>
                  <a:schemeClr val="accent1">
                    <a:lumMod val="50000"/>
                  </a:schemeClr>
                </a:solidFill>
              </a:rPr>
              <a:t> </a:t>
            </a:r>
          </a:p>
          <a:p>
            <a:endParaRPr lang="en-US" sz="1400" dirty="0">
              <a:solidFill>
                <a:schemeClr val="accent1">
                  <a:lumMod val="50000"/>
                </a:schemeClr>
              </a:solidFill>
            </a:endParaRPr>
          </a:p>
          <a:p>
            <a:r>
              <a:rPr lang="en-US" sz="1400" b="1" dirty="0">
                <a:solidFill>
                  <a:schemeClr val="accent1">
                    <a:lumMod val="50000"/>
                  </a:schemeClr>
                </a:solidFill>
              </a:rPr>
              <a:t>Reduced from 5.98 to 1.70 incidents per 200,000 worker hours</a:t>
            </a:r>
          </a:p>
          <a:p>
            <a:endParaRPr lang="en-US" sz="1400" b="1" dirty="0">
              <a:solidFill>
                <a:schemeClr val="accent1">
                  <a:lumMod val="50000"/>
                </a:schemeClr>
              </a:solidFill>
            </a:endParaRPr>
          </a:p>
          <a:p>
            <a:r>
              <a:rPr lang="en-US" sz="1400" b="1" dirty="0">
                <a:solidFill>
                  <a:schemeClr val="accent1">
                    <a:lumMod val="50000"/>
                  </a:schemeClr>
                </a:solidFill>
              </a:rPr>
              <a:t>ConGlobal can potentially achieve an incident cost avoidance of ~$4M annually by implementing PRISM and/or AlertMeter® across all operations. </a:t>
            </a:r>
          </a:p>
          <a:p>
            <a:endParaRPr lang="en-US" sz="1400" dirty="0">
              <a:solidFill>
                <a:schemeClr val="accent1">
                  <a:lumMod val="50000"/>
                </a:schemeClr>
              </a:solidFill>
            </a:endParaRPr>
          </a:p>
          <a:p>
            <a:pPr marL="171450" indent="-171450">
              <a:buFont typeface="Arial" panose="020B0604020202020204" pitchFamily="34" charset="0"/>
              <a:buChar char="•"/>
            </a:pPr>
            <a:r>
              <a:rPr lang="en-US" sz="1200" dirty="0">
                <a:solidFill>
                  <a:schemeClr val="accent1">
                    <a:lumMod val="50000"/>
                  </a:schemeClr>
                </a:solidFill>
              </a:rPr>
              <a:t>TRIR Reduction = 4.18 per 100 employees (2200 total field workers)</a:t>
            </a:r>
          </a:p>
          <a:p>
            <a:pPr marL="171450" indent="-171450">
              <a:buFont typeface="Arial" panose="020B0604020202020204" pitchFamily="34" charset="0"/>
              <a:buChar char="•"/>
            </a:pPr>
            <a:r>
              <a:rPr lang="en-US" sz="1200" dirty="0">
                <a:solidFill>
                  <a:schemeClr val="accent1">
                    <a:lumMod val="50000"/>
                  </a:schemeClr>
                </a:solidFill>
              </a:rPr>
              <a:t>Cost Avoidance Calculation: 5.98-1.7 *42000 * 22 (# of field workers) </a:t>
            </a:r>
            <a:r>
              <a:rPr lang="en-US" sz="1200" dirty="0">
                <a:solidFill>
                  <a:schemeClr val="accent1">
                    <a:lumMod val="50000"/>
                  </a:schemeClr>
                </a:solidFill>
                <a:highlight>
                  <a:srgbClr val="FFFF00"/>
                </a:highlight>
              </a:rPr>
              <a:t>= $3,954,720</a:t>
            </a:r>
          </a:p>
          <a:p>
            <a:pPr marL="171450" indent="-171450">
              <a:buFont typeface="Arial" panose="020B0604020202020204" pitchFamily="34" charset="0"/>
              <a:buChar char="•"/>
            </a:pPr>
            <a:r>
              <a:rPr lang="en-US" sz="1200" dirty="0">
                <a:solidFill>
                  <a:schemeClr val="accent1">
                    <a:lumMod val="50000"/>
                  </a:schemeClr>
                </a:solidFill>
              </a:rPr>
              <a:t>Based on Dept of Labor Statistics of $42,000 average cost per Recordable Incident.</a:t>
            </a:r>
            <a:endParaRPr lang="en-US" sz="1400" dirty="0">
              <a:solidFill>
                <a:schemeClr val="accent1">
                  <a:lumMod val="50000"/>
                </a:schemeClr>
              </a:solidFill>
            </a:endParaRPr>
          </a:p>
        </p:txBody>
      </p:sp>
      <p:sp>
        <p:nvSpPr>
          <p:cNvPr id="6" name="TextBox 5">
            <a:extLst>
              <a:ext uri="{FF2B5EF4-FFF2-40B4-BE49-F238E27FC236}">
                <a16:creationId xmlns:a16="http://schemas.microsoft.com/office/drawing/2014/main" id="{66A2EC99-E57F-5AE9-5D9E-8006054F2D01}"/>
              </a:ext>
            </a:extLst>
          </p:cNvPr>
          <p:cNvSpPr txBox="1"/>
          <p:nvPr/>
        </p:nvSpPr>
        <p:spPr>
          <a:xfrm>
            <a:off x="490079" y="914967"/>
            <a:ext cx="7161128" cy="646331"/>
          </a:xfrm>
          <a:prstGeom prst="rect">
            <a:avLst/>
          </a:prstGeom>
          <a:noFill/>
        </p:spPr>
        <p:txBody>
          <a:bodyPr wrap="none" rtlCol="0">
            <a:spAutoFit/>
          </a:bodyPr>
          <a:lstStyle/>
          <a:p>
            <a:r>
              <a:rPr lang="en-US" b="1" dirty="0"/>
              <a:t>Recognize Risk:</a:t>
            </a:r>
          </a:p>
          <a:p>
            <a:r>
              <a:rPr lang="en-US" dirty="0"/>
              <a:t>ConGlobal recognizes that fatigue is a significant risk across its operations</a:t>
            </a:r>
          </a:p>
        </p:txBody>
      </p:sp>
      <p:graphicFrame>
        <p:nvGraphicFramePr>
          <p:cNvPr id="7" name="Chart 6">
            <a:extLst>
              <a:ext uri="{FF2B5EF4-FFF2-40B4-BE49-F238E27FC236}">
                <a16:creationId xmlns:a16="http://schemas.microsoft.com/office/drawing/2014/main" id="{29CE9CD1-BE32-05B6-41D8-1CEEA9FE86F1}"/>
              </a:ext>
            </a:extLst>
          </p:cNvPr>
          <p:cNvGraphicFramePr>
            <a:graphicFrameLocks/>
          </p:cNvGraphicFramePr>
          <p:nvPr/>
        </p:nvGraphicFramePr>
        <p:xfrm>
          <a:off x="1165060" y="3656169"/>
          <a:ext cx="4585607" cy="232009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A4585E53-6A81-FE24-A29C-05388AFC570E}"/>
              </a:ext>
            </a:extLst>
          </p:cNvPr>
          <p:cNvPicPr>
            <a:picLocks noChangeAspect="1"/>
          </p:cNvPicPr>
          <p:nvPr/>
        </p:nvPicPr>
        <p:blipFill>
          <a:blip r:embed="rId3"/>
          <a:stretch>
            <a:fillRect/>
          </a:stretch>
        </p:blipFill>
        <p:spPr>
          <a:xfrm>
            <a:off x="7997346" y="955427"/>
            <a:ext cx="3562049" cy="648409"/>
          </a:xfrm>
          <a:prstGeom prst="rect">
            <a:avLst/>
          </a:prstGeom>
        </p:spPr>
      </p:pic>
    </p:spTree>
    <p:extLst>
      <p:ext uri="{BB962C8B-B14F-4D97-AF65-F5344CB8AC3E}">
        <p14:creationId xmlns:p14="http://schemas.microsoft.com/office/powerpoint/2010/main" val="92172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14CE4F-0AEC-4DE7-BB53-742BAABC01A1}"/>
              </a:ext>
            </a:extLst>
          </p:cNvPr>
          <p:cNvGrpSpPr/>
          <p:nvPr/>
        </p:nvGrpSpPr>
        <p:grpSpPr>
          <a:xfrm>
            <a:off x="0" y="6407997"/>
            <a:ext cx="12192000" cy="450003"/>
            <a:chOff x="0" y="6407361"/>
            <a:chExt cx="12192000" cy="450003"/>
          </a:xfrm>
        </p:grpSpPr>
        <p:sp>
          <p:nvSpPr>
            <p:cNvPr id="10" name="Rectangle 9">
              <a:extLst>
                <a:ext uri="{FF2B5EF4-FFF2-40B4-BE49-F238E27FC236}">
                  <a16:creationId xmlns:a16="http://schemas.microsoft.com/office/drawing/2014/main" id="{99F90562-3FB6-44C1-B863-DFC94FC7868C}"/>
                </a:ext>
              </a:extLst>
            </p:cNvPr>
            <p:cNvSpPr/>
            <p:nvPr/>
          </p:nvSpPr>
          <p:spPr>
            <a:xfrm>
              <a:off x="0" y="6407361"/>
              <a:ext cx="12192000" cy="450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7599E4-BCF9-4358-9E5A-E9B30CC7C2FE}"/>
                </a:ext>
              </a:extLst>
            </p:cNvPr>
            <p:cNvSpPr txBox="1"/>
            <p:nvPr/>
          </p:nvSpPr>
          <p:spPr>
            <a:xfrm>
              <a:off x="0" y="6499140"/>
              <a:ext cx="1219200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2F2F2"/>
                  </a:solidFill>
                  <a:effectLst/>
                  <a:uLnTx/>
                  <a:uFillTx/>
                  <a:latin typeface="Calibri" panose="020F0502020204030204"/>
                  <a:ea typeface="+mn-ea"/>
                  <a:cs typeface="+mn-cs"/>
                </a:rPr>
                <a:t>Proprietary and Confidential</a:t>
              </a:r>
            </a:p>
          </p:txBody>
        </p:sp>
        <p:pic>
          <p:nvPicPr>
            <p:cNvPr id="12" name="Picture 11" descr="A picture containing shape&#10;&#10;Description automatically generated">
              <a:extLst>
                <a:ext uri="{FF2B5EF4-FFF2-40B4-BE49-F238E27FC236}">
                  <a16:creationId xmlns:a16="http://schemas.microsoft.com/office/drawing/2014/main" id="{AD0B4F00-84D3-4FD9-89EA-4D3A166A03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13" name="Picture 12" descr="Text&#10;&#10;Description automatically generated">
              <a:extLst>
                <a:ext uri="{FF2B5EF4-FFF2-40B4-BE49-F238E27FC236}">
                  <a16:creationId xmlns:a16="http://schemas.microsoft.com/office/drawing/2014/main" id="{481B3E6C-C58B-4E7B-8BD7-90297F42E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sp>
        <p:nvSpPr>
          <p:cNvPr id="3" name="TextBox 2">
            <a:extLst>
              <a:ext uri="{FF2B5EF4-FFF2-40B4-BE49-F238E27FC236}">
                <a16:creationId xmlns:a16="http://schemas.microsoft.com/office/drawing/2014/main" id="{02FE2C3D-FA04-4ED5-B455-0F6EF5349EAB}"/>
              </a:ext>
            </a:extLst>
          </p:cNvPr>
          <p:cNvSpPr txBox="1"/>
          <p:nvPr/>
        </p:nvSpPr>
        <p:spPr>
          <a:xfrm>
            <a:off x="397372" y="1977793"/>
            <a:ext cx="11696700" cy="3416320"/>
          </a:xfrm>
          <a:prstGeom prst="rect">
            <a:avLst/>
          </a:prstGeom>
          <a:noFill/>
        </p:spPr>
        <p:txBody>
          <a:bodyPr wrap="square" rtlCol="0">
            <a:spAutoFit/>
          </a:bodyPr>
          <a:lstStyle/>
          <a:p>
            <a:pPr algn="l"/>
            <a:r>
              <a:rPr lang="en-US" sz="1800" b="0" i="0" u="none" strike="noStrike" baseline="0" dirty="0">
                <a:solidFill>
                  <a:srgbClr val="555156"/>
                </a:solidFill>
                <a:latin typeface="Rubik-Light"/>
              </a:rPr>
              <a:t>Thermal Systems has been a leading commercial and industrial building envelope subcontractor in Western Canada</a:t>
            </a:r>
          </a:p>
          <a:p>
            <a:pPr algn="l"/>
            <a:r>
              <a:rPr lang="en-US" sz="1800" b="0" i="0" u="none" strike="noStrike" baseline="0" dirty="0">
                <a:solidFill>
                  <a:srgbClr val="555156"/>
                </a:solidFill>
                <a:latin typeface="Rubik-Light"/>
              </a:rPr>
              <a:t>since 1985. The company is involved with projects for the entire construction life cycle, from conception to completion,</a:t>
            </a:r>
          </a:p>
          <a:p>
            <a:pPr algn="l"/>
            <a:r>
              <a:rPr lang="en-US" sz="1800" b="0" i="0" u="none" strike="noStrike" baseline="0" dirty="0">
                <a:solidFill>
                  <a:srgbClr val="555156"/>
                </a:solidFill>
                <a:latin typeface="Rubik-Light"/>
              </a:rPr>
              <a:t>offering multi-scope solutions and design assistance throughout the entire process.</a:t>
            </a:r>
          </a:p>
          <a:p>
            <a:pPr algn="l"/>
            <a:endParaRPr lang="en-US" sz="1800" b="0" i="0" u="none" strike="noStrike" baseline="0" dirty="0">
              <a:solidFill>
                <a:srgbClr val="555156"/>
              </a:solidFill>
              <a:latin typeface="Rubik-Light"/>
            </a:endParaRPr>
          </a:p>
          <a:p>
            <a:pPr algn="l"/>
            <a:r>
              <a:rPr lang="en-US" sz="1800" b="0" i="0" u="none" strike="noStrike" baseline="0" dirty="0">
                <a:solidFill>
                  <a:srgbClr val="555156"/>
                </a:solidFill>
                <a:latin typeface="Rubik-Light"/>
              </a:rPr>
              <a:t>“We see safety as a personal accountability issue,” said Christian Marchant, Director of Health, Safety, Environment,</a:t>
            </a:r>
          </a:p>
          <a:p>
            <a:pPr algn="l"/>
            <a:r>
              <a:rPr lang="en-US" sz="1800" b="0" i="0" u="none" strike="noStrike" baseline="0" dirty="0">
                <a:solidFill>
                  <a:srgbClr val="555156"/>
                </a:solidFill>
                <a:latin typeface="Rubik-Light"/>
              </a:rPr>
              <a:t>and Quality. “People are our number-one asset, and we coach them in ways to help them manage their accountabilities</a:t>
            </a:r>
          </a:p>
          <a:p>
            <a:pPr algn="l"/>
            <a:r>
              <a:rPr lang="en-US" sz="1800" b="0" i="0" u="none" strike="noStrike" baseline="0" dirty="0">
                <a:solidFill>
                  <a:srgbClr val="555156"/>
                </a:solidFill>
                <a:latin typeface="Rubik-Light"/>
              </a:rPr>
              <a:t>instead of policing and enforcing safety.”</a:t>
            </a:r>
          </a:p>
          <a:p>
            <a:pPr algn="l"/>
            <a:endParaRPr lang="en-US" sz="1800" b="0" i="0" u="none" strike="noStrike" baseline="0" dirty="0">
              <a:solidFill>
                <a:srgbClr val="555156"/>
              </a:solidFill>
              <a:latin typeface="Rubik-Light"/>
            </a:endParaRPr>
          </a:p>
          <a:p>
            <a:pPr algn="l"/>
            <a:r>
              <a:rPr lang="en-US" sz="1800" b="0" i="0" u="none" strike="noStrike" baseline="0" dirty="0">
                <a:solidFill>
                  <a:srgbClr val="555156"/>
                </a:solidFill>
                <a:latin typeface="Rubik-Light"/>
              </a:rPr>
              <a:t>While searching for a safety tool that fits Thermal Systems’ corporate culture in a way that prioritizes mental health,</a:t>
            </a:r>
          </a:p>
          <a:p>
            <a:pPr algn="l"/>
            <a:r>
              <a:rPr lang="en-US" sz="1800" b="0" i="0" u="none" strike="noStrike" baseline="0" dirty="0">
                <a:solidFill>
                  <a:srgbClr val="555156"/>
                </a:solidFill>
                <a:latin typeface="Rubik-Light"/>
              </a:rPr>
              <a:t>Christian found an article featuring Predictive Safety. He glossed over it, not believing in the possibility of predicting</a:t>
            </a:r>
          </a:p>
          <a:p>
            <a:pPr algn="l"/>
            <a:r>
              <a:rPr lang="en-US" sz="1800" b="0" i="0" u="none" strike="noStrike" baseline="0" dirty="0">
                <a:solidFill>
                  <a:srgbClr val="555156"/>
                </a:solidFill>
                <a:latin typeface="Rubik-Light"/>
              </a:rPr>
              <a:t>things like safety issues.</a:t>
            </a: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B992751F-AC34-213D-14CA-2A0F105064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387172"/>
            <a:ext cx="12192000" cy="451104"/>
          </a:xfrm>
          <a:prstGeom prst="rect">
            <a:avLst/>
          </a:prstGeom>
        </p:spPr>
      </p:pic>
      <p:pic>
        <p:nvPicPr>
          <p:cNvPr id="9" name="Picture 8">
            <a:extLst>
              <a:ext uri="{FF2B5EF4-FFF2-40B4-BE49-F238E27FC236}">
                <a16:creationId xmlns:a16="http://schemas.microsoft.com/office/drawing/2014/main" id="{1B270161-3023-C1C7-BE81-901BCCAC1CC1}"/>
              </a:ext>
            </a:extLst>
          </p:cNvPr>
          <p:cNvPicPr>
            <a:picLocks noChangeAspect="1"/>
          </p:cNvPicPr>
          <p:nvPr/>
        </p:nvPicPr>
        <p:blipFill>
          <a:blip r:embed="rId5"/>
          <a:stretch>
            <a:fillRect/>
          </a:stretch>
        </p:blipFill>
        <p:spPr>
          <a:xfrm>
            <a:off x="8162597" y="226682"/>
            <a:ext cx="2834871" cy="1254582"/>
          </a:xfrm>
          <a:prstGeom prst="rect">
            <a:avLst/>
          </a:prstGeom>
        </p:spPr>
      </p:pic>
      <p:sp>
        <p:nvSpPr>
          <p:cNvPr id="14" name="Title 1">
            <a:extLst>
              <a:ext uri="{FF2B5EF4-FFF2-40B4-BE49-F238E27FC236}">
                <a16:creationId xmlns:a16="http://schemas.microsoft.com/office/drawing/2014/main" id="{1E96909E-6D4C-6D1C-0FD9-B85F528E7B86}"/>
              </a:ext>
            </a:extLst>
          </p:cNvPr>
          <p:cNvSpPr txBox="1">
            <a:spLocks/>
          </p:cNvSpPr>
          <p:nvPr/>
        </p:nvSpPr>
        <p:spPr>
          <a:xfrm>
            <a:off x="798602" y="420700"/>
            <a:ext cx="7450259"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Situation: Thermal Systems</a:t>
            </a:r>
          </a:p>
        </p:txBody>
      </p:sp>
    </p:spTree>
    <p:extLst>
      <p:ext uri="{BB962C8B-B14F-4D97-AF65-F5344CB8AC3E}">
        <p14:creationId xmlns:p14="http://schemas.microsoft.com/office/powerpoint/2010/main" val="426338382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4809-753E-4866-BB8B-27D00CA92977}"/>
              </a:ext>
            </a:extLst>
          </p:cNvPr>
          <p:cNvSpPr>
            <a:spLocks noGrp="1"/>
          </p:cNvSpPr>
          <p:nvPr>
            <p:ph type="title"/>
          </p:nvPr>
        </p:nvSpPr>
        <p:spPr>
          <a:xfrm>
            <a:off x="123733" y="308950"/>
            <a:ext cx="7450259" cy="1128068"/>
          </a:xfrm>
        </p:spPr>
        <p:txBody>
          <a:bodyPr anchor="ctr">
            <a:normAutofit/>
          </a:bodyPr>
          <a:lstStyle/>
          <a:p>
            <a:r>
              <a:rPr lang="en-US" sz="4000" dirty="0"/>
              <a:t>Success Story: Thermal Systems</a:t>
            </a:r>
          </a:p>
        </p:txBody>
      </p:sp>
      <p:sp>
        <p:nvSpPr>
          <p:cNvPr id="3" name="Content Placeholder 2">
            <a:extLst>
              <a:ext uri="{FF2B5EF4-FFF2-40B4-BE49-F238E27FC236}">
                <a16:creationId xmlns:a16="http://schemas.microsoft.com/office/drawing/2014/main" id="{8D6EA63C-8318-411B-804A-EBB26B1EED51}"/>
              </a:ext>
            </a:extLst>
          </p:cNvPr>
          <p:cNvSpPr>
            <a:spLocks noGrp="1"/>
          </p:cNvSpPr>
          <p:nvPr>
            <p:ph idx="1"/>
          </p:nvPr>
        </p:nvSpPr>
        <p:spPr>
          <a:xfrm>
            <a:off x="350835" y="1345542"/>
            <a:ext cx="11939584" cy="4916013"/>
          </a:xfrm>
        </p:spPr>
        <p:txBody>
          <a:bodyPr anchor="ctr">
            <a:noAutofit/>
          </a:bodyPr>
          <a:lstStyle/>
          <a:p>
            <a:pPr algn="l"/>
            <a:r>
              <a:rPr lang="en-US" sz="1800" b="0" i="0" u="none" strike="noStrike" baseline="0" dirty="0">
                <a:solidFill>
                  <a:srgbClr val="555156"/>
                </a:solidFill>
                <a:latin typeface="Rubik-Light"/>
              </a:rPr>
              <a:t>“We tested AlertMeter® for a couple of months by taking the test when we were actually fatigued, and it really did</a:t>
            </a:r>
          </a:p>
          <a:p>
            <a:pPr algn="l"/>
            <a:r>
              <a:rPr lang="en-US" sz="1800" b="0" i="0" u="none" strike="noStrike" baseline="0" dirty="0">
                <a:solidFill>
                  <a:srgbClr val="555156"/>
                </a:solidFill>
                <a:latin typeface="Rubik-Light"/>
              </a:rPr>
              <a:t>reveal things about our mental states,” said Christian. “Now, a couple of years later, AlertMeter® is a part of our day-today</a:t>
            </a:r>
          </a:p>
          <a:p>
            <a:pPr algn="l"/>
            <a:r>
              <a:rPr lang="en-US" sz="1800" b="0" i="0" u="none" strike="noStrike" baseline="0" dirty="0">
                <a:solidFill>
                  <a:srgbClr val="555156"/>
                </a:solidFill>
                <a:latin typeface="Rubik-Light"/>
              </a:rPr>
              <a:t>business.”</a:t>
            </a:r>
          </a:p>
          <a:p>
            <a:pPr algn="l"/>
            <a:endParaRPr lang="en-US" sz="1800" b="0" i="0" u="none" strike="noStrike" baseline="0" dirty="0">
              <a:solidFill>
                <a:srgbClr val="555156"/>
              </a:solidFill>
              <a:latin typeface="Rubik-Light"/>
            </a:endParaRPr>
          </a:p>
          <a:p>
            <a:pPr algn="l"/>
            <a:r>
              <a:rPr lang="en-US" sz="1800" b="0" i="0" u="none" strike="noStrike" baseline="0" dirty="0">
                <a:solidFill>
                  <a:srgbClr val="555156"/>
                </a:solidFill>
                <a:latin typeface="Rubik-Light"/>
              </a:rPr>
              <a:t>Everyone throughout the company uses AlertMeter® each day. Christian sees the results of the tests and works with</a:t>
            </a:r>
          </a:p>
          <a:p>
            <a:pPr algn="l"/>
            <a:r>
              <a:rPr lang="en-US" sz="1800" b="0" i="0" u="none" strike="noStrike" baseline="0" dirty="0">
                <a:solidFill>
                  <a:srgbClr val="555156"/>
                </a:solidFill>
                <a:latin typeface="Rubik-Light"/>
              </a:rPr>
              <a:t>supervisors when workers on their team are functioning below their individual baseline.</a:t>
            </a:r>
          </a:p>
          <a:p>
            <a:pPr algn="l"/>
            <a:endParaRPr lang="en-US" sz="1800" b="0" i="0" u="none" strike="noStrike" baseline="0" dirty="0">
              <a:solidFill>
                <a:srgbClr val="555156"/>
              </a:solidFill>
              <a:latin typeface="Rubik-Light"/>
            </a:endParaRPr>
          </a:p>
          <a:p>
            <a:pPr algn="l"/>
            <a:r>
              <a:rPr lang="en-US" sz="1800" b="0" i="0" u="none" strike="noStrike" baseline="0" dirty="0">
                <a:solidFill>
                  <a:srgbClr val="555156"/>
                </a:solidFill>
                <a:latin typeface="Rubik-Light"/>
              </a:rPr>
              <a:t>“There is no pass or fail with AlertMeter®,” said Christian. “The one expectation we have is that people use it every day.</a:t>
            </a:r>
          </a:p>
          <a:p>
            <a:pPr algn="l"/>
            <a:r>
              <a:rPr lang="en-US" sz="1800" b="0" i="0" u="none" strike="noStrike" baseline="0" dirty="0">
                <a:solidFill>
                  <a:srgbClr val="555156"/>
                </a:solidFill>
                <a:latin typeface="Rubik-Light"/>
              </a:rPr>
              <a:t>This gives the supervisor the opportunity to talk to the person to discover what issues might be impacting performance</a:t>
            </a:r>
          </a:p>
          <a:p>
            <a:pPr algn="l"/>
            <a:r>
              <a:rPr lang="en-US" sz="1800" b="0" i="0" u="none" strike="noStrike" baseline="0" dirty="0">
                <a:solidFill>
                  <a:srgbClr val="555156"/>
                </a:solidFill>
                <a:latin typeface="Rubik-Light"/>
              </a:rPr>
              <a:t>so the supervisor can provide or arrange the proper support. It also works perfectly with our Ultimate Corporate Goal,</a:t>
            </a:r>
          </a:p>
          <a:p>
            <a:pPr algn="l"/>
            <a:r>
              <a:rPr lang="en-US" sz="1800" b="0" i="0" u="none" strike="noStrike" baseline="0" dirty="0">
                <a:solidFill>
                  <a:srgbClr val="555156"/>
                </a:solidFill>
                <a:latin typeface="Rubik-Light"/>
              </a:rPr>
              <a:t>which is to revolutionize construction through people and technology.”</a:t>
            </a:r>
            <a:endParaRPr lang="en-US" sz="2000" dirty="0"/>
          </a:p>
          <a:p>
            <a:endParaRPr lang="en-US" sz="2000" dirty="0"/>
          </a:p>
        </p:txBody>
      </p:sp>
      <p:pic>
        <p:nvPicPr>
          <p:cNvPr id="14" name="Picture 13">
            <a:extLst>
              <a:ext uri="{FF2B5EF4-FFF2-40B4-BE49-F238E27FC236}">
                <a16:creationId xmlns:a16="http://schemas.microsoft.com/office/drawing/2014/main" id="{7FFCA743-DD89-4F93-B443-FB08388A9A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pic>
        <p:nvPicPr>
          <p:cNvPr id="4" name="Picture 3">
            <a:extLst>
              <a:ext uri="{FF2B5EF4-FFF2-40B4-BE49-F238E27FC236}">
                <a16:creationId xmlns:a16="http://schemas.microsoft.com/office/drawing/2014/main" id="{E37A576D-1888-8BD4-64C4-B37E59773148}"/>
              </a:ext>
            </a:extLst>
          </p:cNvPr>
          <p:cNvPicPr>
            <a:picLocks noChangeAspect="1"/>
          </p:cNvPicPr>
          <p:nvPr/>
        </p:nvPicPr>
        <p:blipFill>
          <a:blip r:embed="rId3"/>
          <a:stretch>
            <a:fillRect/>
          </a:stretch>
        </p:blipFill>
        <p:spPr>
          <a:xfrm>
            <a:off x="8964853" y="0"/>
            <a:ext cx="2834871" cy="1254582"/>
          </a:xfrm>
          <a:prstGeom prst="rect">
            <a:avLst/>
          </a:prstGeom>
        </p:spPr>
      </p:pic>
    </p:spTree>
    <p:extLst>
      <p:ext uri="{BB962C8B-B14F-4D97-AF65-F5344CB8AC3E}">
        <p14:creationId xmlns:p14="http://schemas.microsoft.com/office/powerpoint/2010/main" val="2528316560"/>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D798-EB7E-4849-932D-F0D0B0806E09}"/>
              </a:ext>
            </a:extLst>
          </p:cNvPr>
          <p:cNvSpPr>
            <a:spLocks noGrp="1"/>
          </p:cNvSpPr>
          <p:nvPr>
            <p:ph type="title"/>
          </p:nvPr>
        </p:nvSpPr>
        <p:spPr>
          <a:xfrm>
            <a:off x="639792" y="226753"/>
            <a:ext cx="10515600" cy="1325563"/>
          </a:xfrm>
        </p:spPr>
        <p:txBody>
          <a:bodyPr>
            <a:normAutofit/>
          </a:bodyPr>
          <a:lstStyle/>
          <a:p>
            <a:r>
              <a:rPr lang="en-US" dirty="0"/>
              <a:t>Success Story: Steel and Pipe Supply</a:t>
            </a:r>
          </a:p>
        </p:txBody>
      </p:sp>
      <p:grpSp>
        <p:nvGrpSpPr>
          <p:cNvPr id="8" name="Group 7">
            <a:extLst>
              <a:ext uri="{FF2B5EF4-FFF2-40B4-BE49-F238E27FC236}">
                <a16:creationId xmlns:a16="http://schemas.microsoft.com/office/drawing/2014/main" id="{D414CE4F-0AEC-4DE7-BB53-742BAABC01A1}"/>
              </a:ext>
            </a:extLst>
          </p:cNvPr>
          <p:cNvGrpSpPr/>
          <p:nvPr/>
        </p:nvGrpSpPr>
        <p:grpSpPr>
          <a:xfrm>
            <a:off x="0" y="6407997"/>
            <a:ext cx="12192000" cy="450003"/>
            <a:chOff x="0" y="6407361"/>
            <a:chExt cx="12192000" cy="450003"/>
          </a:xfrm>
        </p:grpSpPr>
        <p:sp>
          <p:nvSpPr>
            <p:cNvPr id="10" name="Rectangle 9">
              <a:extLst>
                <a:ext uri="{FF2B5EF4-FFF2-40B4-BE49-F238E27FC236}">
                  <a16:creationId xmlns:a16="http://schemas.microsoft.com/office/drawing/2014/main" id="{99F90562-3FB6-44C1-B863-DFC94FC7868C}"/>
                </a:ext>
              </a:extLst>
            </p:cNvPr>
            <p:cNvSpPr/>
            <p:nvPr/>
          </p:nvSpPr>
          <p:spPr>
            <a:xfrm>
              <a:off x="0" y="6407361"/>
              <a:ext cx="12192000" cy="450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7599E4-BCF9-4358-9E5A-E9B30CC7C2FE}"/>
                </a:ext>
              </a:extLst>
            </p:cNvPr>
            <p:cNvSpPr txBox="1"/>
            <p:nvPr/>
          </p:nvSpPr>
          <p:spPr>
            <a:xfrm>
              <a:off x="0" y="6499140"/>
              <a:ext cx="1219200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2F2F2"/>
                  </a:solidFill>
                  <a:effectLst/>
                  <a:uLnTx/>
                  <a:uFillTx/>
                  <a:latin typeface="Calibri" panose="020F0502020204030204"/>
                  <a:ea typeface="+mn-ea"/>
                  <a:cs typeface="+mn-cs"/>
                </a:rPr>
                <a:t>Proprietary and Confidential</a:t>
              </a:r>
            </a:p>
          </p:txBody>
        </p:sp>
        <p:pic>
          <p:nvPicPr>
            <p:cNvPr id="12" name="Picture 11" descr="A picture containing shape&#10;&#10;Description automatically generated">
              <a:extLst>
                <a:ext uri="{FF2B5EF4-FFF2-40B4-BE49-F238E27FC236}">
                  <a16:creationId xmlns:a16="http://schemas.microsoft.com/office/drawing/2014/main" id="{AD0B4F00-84D3-4FD9-89EA-4D3A166A03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13" name="Picture 12" descr="Text&#10;&#10;Description automatically generated">
              <a:extLst>
                <a:ext uri="{FF2B5EF4-FFF2-40B4-BE49-F238E27FC236}">
                  <a16:creationId xmlns:a16="http://schemas.microsoft.com/office/drawing/2014/main" id="{481B3E6C-C58B-4E7B-8BD7-90297F42E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sp>
        <p:nvSpPr>
          <p:cNvPr id="3" name="TextBox 2">
            <a:extLst>
              <a:ext uri="{FF2B5EF4-FFF2-40B4-BE49-F238E27FC236}">
                <a16:creationId xmlns:a16="http://schemas.microsoft.com/office/drawing/2014/main" id="{02FE2C3D-FA04-4ED5-B455-0F6EF5349EAB}"/>
              </a:ext>
            </a:extLst>
          </p:cNvPr>
          <p:cNvSpPr txBox="1"/>
          <p:nvPr/>
        </p:nvSpPr>
        <p:spPr>
          <a:xfrm>
            <a:off x="552592" y="1664452"/>
            <a:ext cx="5715936"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55156"/>
                </a:solidFill>
                <a:effectLst/>
                <a:uLnTx/>
                <a:uFillTx/>
                <a:latin typeface="Rubik-Light"/>
                <a:ea typeface="+mn-ea"/>
                <a:cs typeface="+mn-cs"/>
              </a:rPr>
              <a:t>Steel and Pipe Supply has been utilizing AlertMeter® for all their locations throughout the United States for the last year and a half.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55156"/>
              </a:solidFill>
              <a:effectLst/>
              <a:uLnTx/>
              <a:uFillTx/>
              <a:latin typeface="Rubik-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55156"/>
                </a:solidFill>
                <a:effectLst/>
                <a:uLnTx/>
                <a:uFillTx/>
                <a:latin typeface="Rubik-Light"/>
                <a:ea typeface="+mn-ea"/>
                <a:cs typeface="+mn-cs"/>
              </a:rPr>
              <a:t>In 2023, their Tulsa Flat Roll location was understaffed yet had high production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55156"/>
              </a:solidFill>
              <a:effectLst/>
              <a:uLnTx/>
              <a:uFillTx/>
              <a:latin typeface="Rubik-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55156"/>
                </a:solidFill>
                <a:effectLst/>
                <a:uLnTx/>
                <a:uFillTx/>
                <a:latin typeface="Rubik-Light"/>
                <a:ea typeface="+mn-ea"/>
                <a:cs typeface="+mn-cs"/>
              </a:rPr>
              <a:t>Temperatures were extreme and fatigue was inevitable.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55156"/>
              </a:solidFill>
              <a:effectLst/>
              <a:uLnTx/>
              <a:uFillTx/>
              <a:latin typeface="Rubik-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55156"/>
                </a:solidFill>
                <a:effectLst/>
                <a:uLnTx/>
                <a:uFillTx/>
                <a:latin typeface="Rubik-Light"/>
                <a:ea typeface="+mn-ea"/>
                <a:cs typeface="+mn-cs"/>
              </a:rPr>
              <a:t>They could not send people home without impacting production.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156"/>
              </a:solidFill>
              <a:effectLst/>
              <a:uLnTx/>
              <a:uFillTx/>
              <a:latin typeface="Rubik-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156"/>
              </a:solidFill>
              <a:effectLst/>
              <a:uLnTx/>
              <a:uFillTx/>
              <a:latin typeface="Rubik-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992751F-AC34-213D-14CA-2A0F105064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387172"/>
            <a:ext cx="12192000" cy="45110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424D3B5C-1786-68A0-CF75-B51303BCEE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4627" y="594815"/>
            <a:ext cx="1888313" cy="379561"/>
          </a:xfrm>
          <a:prstGeom prst="rect">
            <a:avLst/>
          </a:prstGeom>
        </p:spPr>
      </p:pic>
      <p:pic>
        <p:nvPicPr>
          <p:cNvPr id="6" name="Picture 5">
            <a:extLst>
              <a:ext uri="{FF2B5EF4-FFF2-40B4-BE49-F238E27FC236}">
                <a16:creationId xmlns:a16="http://schemas.microsoft.com/office/drawing/2014/main" id="{58F54E51-EDA9-78DC-547D-A0DDC5BB7253}"/>
              </a:ext>
            </a:extLst>
          </p:cNvPr>
          <p:cNvPicPr>
            <a:picLocks noChangeAspect="1"/>
          </p:cNvPicPr>
          <p:nvPr/>
        </p:nvPicPr>
        <p:blipFill>
          <a:blip r:embed="rId6"/>
          <a:stretch>
            <a:fillRect/>
          </a:stretch>
        </p:blipFill>
        <p:spPr>
          <a:xfrm>
            <a:off x="7231157" y="1843449"/>
            <a:ext cx="4529020" cy="3768486"/>
          </a:xfrm>
          <a:prstGeom prst="rect">
            <a:avLst/>
          </a:prstGeom>
        </p:spPr>
      </p:pic>
    </p:spTree>
    <p:extLst>
      <p:ext uri="{BB962C8B-B14F-4D97-AF65-F5344CB8AC3E}">
        <p14:creationId xmlns:p14="http://schemas.microsoft.com/office/powerpoint/2010/main" val="409409969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D798-EB7E-4849-932D-F0D0B0806E09}"/>
              </a:ext>
            </a:extLst>
          </p:cNvPr>
          <p:cNvSpPr>
            <a:spLocks noGrp="1"/>
          </p:cNvSpPr>
          <p:nvPr>
            <p:ph type="title"/>
          </p:nvPr>
        </p:nvSpPr>
        <p:spPr>
          <a:xfrm>
            <a:off x="639792" y="226753"/>
            <a:ext cx="10515600" cy="1325563"/>
          </a:xfrm>
        </p:spPr>
        <p:txBody>
          <a:bodyPr>
            <a:normAutofit/>
          </a:bodyPr>
          <a:lstStyle/>
          <a:p>
            <a:r>
              <a:rPr lang="en-US" dirty="0"/>
              <a:t>Success Story: Steel and Pipe Supply</a:t>
            </a:r>
          </a:p>
        </p:txBody>
      </p:sp>
      <p:grpSp>
        <p:nvGrpSpPr>
          <p:cNvPr id="8" name="Group 7">
            <a:extLst>
              <a:ext uri="{FF2B5EF4-FFF2-40B4-BE49-F238E27FC236}">
                <a16:creationId xmlns:a16="http://schemas.microsoft.com/office/drawing/2014/main" id="{D414CE4F-0AEC-4DE7-BB53-742BAABC01A1}"/>
              </a:ext>
            </a:extLst>
          </p:cNvPr>
          <p:cNvGrpSpPr/>
          <p:nvPr/>
        </p:nvGrpSpPr>
        <p:grpSpPr>
          <a:xfrm>
            <a:off x="0" y="6407997"/>
            <a:ext cx="12192000" cy="450003"/>
            <a:chOff x="0" y="6407361"/>
            <a:chExt cx="12192000" cy="450003"/>
          </a:xfrm>
        </p:grpSpPr>
        <p:sp>
          <p:nvSpPr>
            <p:cNvPr id="10" name="Rectangle 9">
              <a:extLst>
                <a:ext uri="{FF2B5EF4-FFF2-40B4-BE49-F238E27FC236}">
                  <a16:creationId xmlns:a16="http://schemas.microsoft.com/office/drawing/2014/main" id="{99F90562-3FB6-44C1-B863-DFC94FC7868C}"/>
                </a:ext>
              </a:extLst>
            </p:cNvPr>
            <p:cNvSpPr/>
            <p:nvPr/>
          </p:nvSpPr>
          <p:spPr>
            <a:xfrm>
              <a:off x="0" y="6407361"/>
              <a:ext cx="12192000" cy="450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7599E4-BCF9-4358-9E5A-E9B30CC7C2FE}"/>
                </a:ext>
              </a:extLst>
            </p:cNvPr>
            <p:cNvSpPr txBox="1"/>
            <p:nvPr/>
          </p:nvSpPr>
          <p:spPr>
            <a:xfrm>
              <a:off x="0" y="6499140"/>
              <a:ext cx="1219200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2F2F2"/>
                  </a:solidFill>
                  <a:effectLst/>
                  <a:uLnTx/>
                  <a:uFillTx/>
                  <a:latin typeface="Calibri" panose="020F0502020204030204"/>
                  <a:ea typeface="+mn-ea"/>
                  <a:cs typeface="+mn-cs"/>
                </a:rPr>
                <a:t>Proprietary and Confidential</a:t>
              </a:r>
            </a:p>
          </p:txBody>
        </p:sp>
        <p:pic>
          <p:nvPicPr>
            <p:cNvPr id="12" name="Picture 11" descr="A picture containing shape&#10;&#10;Description automatically generated">
              <a:extLst>
                <a:ext uri="{FF2B5EF4-FFF2-40B4-BE49-F238E27FC236}">
                  <a16:creationId xmlns:a16="http://schemas.microsoft.com/office/drawing/2014/main" id="{AD0B4F00-84D3-4FD9-89EA-4D3A166A03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13" name="Picture 12" descr="Text&#10;&#10;Description automatically generated">
              <a:extLst>
                <a:ext uri="{FF2B5EF4-FFF2-40B4-BE49-F238E27FC236}">
                  <a16:creationId xmlns:a16="http://schemas.microsoft.com/office/drawing/2014/main" id="{481B3E6C-C58B-4E7B-8BD7-90297F42E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sp>
        <p:nvSpPr>
          <p:cNvPr id="3" name="TextBox 2">
            <a:extLst>
              <a:ext uri="{FF2B5EF4-FFF2-40B4-BE49-F238E27FC236}">
                <a16:creationId xmlns:a16="http://schemas.microsoft.com/office/drawing/2014/main" id="{02FE2C3D-FA04-4ED5-B455-0F6EF5349EAB}"/>
              </a:ext>
            </a:extLst>
          </p:cNvPr>
          <p:cNvSpPr txBox="1"/>
          <p:nvPr/>
        </p:nvSpPr>
        <p:spPr>
          <a:xfrm>
            <a:off x="97927" y="1947288"/>
            <a:ext cx="5114962" cy="258532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55156"/>
                </a:solidFill>
                <a:effectLst/>
                <a:uLnTx/>
                <a:uFillTx/>
                <a:latin typeface="Rubik-Light"/>
                <a:ea typeface="+mn-ea"/>
                <a:cs typeface="+mn-cs"/>
              </a:rPr>
              <a:t>At Tulsa Flat roll – Site 4</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55156"/>
                </a:solidFill>
                <a:effectLst/>
                <a:uLnTx/>
                <a:uFillTx/>
                <a:latin typeface="Rubik-Light"/>
                <a:ea typeface="+mn-ea"/>
                <a:cs typeface="+mn-cs"/>
              </a:rPr>
              <a:t>Average Notified ONR Rate is 2.5% for other six sites.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55156"/>
                </a:solidFill>
                <a:effectLst/>
                <a:uLnTx/>
                <a:uFillTx/>
                <a:latin typeface="Rubik-Light"/>
                <a:ea typeface="+mn-ea"/>
                <a:cs typeface="+mn-cs"/>
              </a:rPr>
              <a:t>ONR Rate of 8.5% for the quarter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55156"/>
                </a:solidFill>
                <a:effectLst/>
                <a:uLnTx/>
                <a:uFillTx/>
                <a:latin typeface="Rubik-Light"/>
                <a:ea typeface="+mn-ea"/>
                <a:cs typeface="+mn-cs"/>
              </a:rPr>
              <a:t>Hit production records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555156"/>
                </a:solidFill>
                <a:effectLst/>
                <a:uLnTx/>
                <a:uFillTx/>
                <a:latin typeface="Rubik-Light"/>
                <a:ea typeface="+mn-ea"/>
                <a:cs typeface="+mn-cs"/>
              </a:rPr>
              <a:t>Incident Rate = ZERO</a:t>
            </a:r>
            <a:endParaRPr kumimoji="0" lang="en-US" sz="1800" b="1" i="0" u="none" strike="noStrike" kern="1200" cap="none" spc="0" normalizeH="0" baseline="0" noProof="0" dirty="0">
              <a:ln>
                <a:noFill/>
              </a:ln>
              <a:solidFill>
                <a:srgbClr val="555156"/>
              </a:solidFill>
              <a:effectLst/>
              <a:uLnTx/>
              <a:uFillTx/>
              <a:latin typeface="Rubik-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992751F-AC34-213D-14CA-2A0F105064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387172"/>
            <a:ext cx="12192000" cy="45110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424D3B5C-1786-68A0-CF75-B51303BCEE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4627" y="594815"/>
            <a:ext cx="1888313" cy="379561"/>
          </a:xfrm>
          <a:prstGeom prst="rect">
            <a:avLst/>
          </a:prstGeom>
        </p:spPr>
      </p:pic>
      <p:sp>
        <p:nvSpPr>
          <p:cNvPr id="6" name="TextBox 5">
            <a:extLst>
              <a:ext uri="{FF2B5EF4-FFF2-40B4-BE49-F238E27FC236}">
                <a16:creationId xmlns:a16="http://schemas.microsoft.com/office/drawing/2014/main" id="{0F1883FD-EC2F-474D-8871-15C46D65EE6F}"/>
              </a:ext>
            </a:extLst>
          </p:cNvPr>
          <p:cNvSpPr txBox="1"/>
          <p:nvPr/>
        </p:nvSpPr>
        <p:spPr>
          <a:xfrm>
            <a:off x="489637" y="5269155"/>
            <a:ext cx="108159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INCIDENT RATE WAS ZERO BECAUSE THE PEOPLE NEEDING COACHING WERE BEING IDENTIFIED AND MANAGED</a:t>
            </a:r>
          </a:p>
        </p:txBody>
      </p:sp>
      <p:pic>
        <p:nvPicPr>
          <p:cNvPr id="2050" name="Picture 2">
            <a:extLst>
              <a:ext uri="{FF2B5EF4-FFF2-40B4-BE49-F238E27FC236}">
                <a16:creationId xmlns:a16="http://schemas.microsoft.com/office/drawing/2014/main" id="{166007E9-A505-DDDC-928D-4E33623E84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334" y="1552316"/>
            <a:ext cx="5728938" cy="31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9840"/>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4809-753E-4866-BB8B-27D00CA92977}"/>
              </a:ext>
            </a:extLst>
          </p:cNvPr>
          <p:cNvSpPr>
            <a:spLocks noGrp="1"/>
          </p:cNvSpPr>
          <p:nvPr>
            <p:ph type="title"/>
          </p:nvPr>
        </p:nvSpPr>
        <p:spPr>
          <a:xfrm>
            <a:off x="589560" y="826535"/>
            <a:ext cx="4560584" cy="1128068"/>
          </a:xfrm>
        </p:spPr>
        <p:txBody>
          <a:bodyPr anchor="ctr">
            <a:normAutofit fontScale="90000"/>
          </a:bodyPr>
          <a:lstStyle/>
          <a:p>
            <a:r>
              <a:rPr lang="en-US" sz="4000" dirty="0"/>
              <a:t>Success Story</a:t>
            </a:r>
            <a:br>
              <a:rPr lang="en-US" sz="4000" dirty="0"/>
            </a:br>
            <a:r>
              <a:rPr lang="en-US" sz="4000" dirty="0"/>
              <a:t>Transportation</a:t>
            </a:r>
          </a:p>
        </p:txBody>
      </p:sp>
      <p:sp>
        <p:nvSpPr>
          <p:cNvPr id="3" name="Content Placeholder 2">
            <a:extLst>
              <a:ext uri="{FF2B5EF4-FFF2-40B4-BE49-F238E27FC236}">
                <a16:creationId xmlns:a16="http://schemas.microsoft.com/office/drawing/2014/main" id="{8D6EA63C-8318-411B-804A-EBB26B1EED51}"/>
              </a:ext>
            </a:extLst>
          </p:cNvPr>
          <p:cNvSpPr>
            <a:spLocks noGrp="1"/>
          </p:cNvSpPr>
          <p:nvPr>
            <p:ph idx="1"/>
          </p:nvPr>
        </p:nvSpPr>
        <p:spPr>
          <a:xfrm>
            <a:off x="534212" y="3177121"/>
            <a:ext cx="4559425" cy="2208687"/>
          </a:xfrm>
        </p:spPr>
        <p:txBody>
          <a:bodyPr anchor="ctr">
            <a:noAutofit/>
          </a:bodyPr>
          <a:lstStyle/>
          <a:p>
            <a:pPr algn="ctr"/>
            <a:r>
              <a:rPr lang="en-US" sz="2000" i="1" dirty="0"/>
              <a:t>“We think the AlertMeter® is the best bang for the buck of any of our safety practices.  The feedback it gives to our employees motivates them to take responsibility for their off-time lifestyle behavior.  They are definitely arriving more alert and more rested than they used to.”</a:t>
            </a:r>
          </a:p>
          <a:p>
            <a:endParaRPr lang="en-US" sz="2000" dirty="0"/>
          </a:p>
          <a:p>
            <a:pPr algn="ctr"/>
            <a:r>
              <a:rPr lang="en-US" sz="2000" dirty="0"/>
              <a:t>Dickson Morley, SH&amp;E Director Savage Services</a:t>
            </a:r>
          </a:p>
          <a:p>
            <a:endParaRPr lang="en-US" sz="2000" dirty="0"/>
          </a:p>
        </p:txBody>
      </p:sp>
      <p:pic>
        <p:nvPicPr>
          <p:cNvPr id="5" name="Picture 4" descr="A truck is parked on the side of a building&#10;&#10;Description automatically generated">
            <a:extLst>
              <a:ext uri="{FF2B5EF4-FFF2-40B4-BE49-F238E27FC236}">
                <a16:creationId xmlns:a16="http://schemas.microsoft.com/office/drawing/2014/main" id="{4CC3A771-175A-4820-BB2C-358B8BBA8B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flipH="1">
            <a:off x="5977788" y="799352"/>
            <a:ext cx="5425410" cy="5259296"/>
          </a:xfrm>
          <a:prstGeom prst="rect">
            <a:avLst/>
          </a:prstGeom>
        </p:spPr>
      </p:pic>
      <p:pic>
        <p:nvPicPr>
          <p:cNvPr id="17" name="Picture 16">
            <a:extLst>
              <a:ext uri="{FF2B5EF4-FFF2-40B4-BE49-F238E27FC236}">
                <a16:creationId xmlns:a16="http://schemas.microsoft.com/office/drawing/2014/main" id="{C5956CF7-1050-45F5-ADDB-3D3AD99E8DEC}"/>
              </a:ext>
            </a:extLst>
          </p:cNvPr>
          <p:cNvPicPr>
            <a:picLocks noChangeAspect="1"/>
          </p:cNvPicPr>
          <p:nvPr/>
        </p:nvPicPr>
        <p:blipFill>
          <a:blip r:embed="rId3"/>
          <a:stretch>
            <a:fillRect/>
          </a:stretch>
        </p:blipFill>
        <p:spPr>
          <a:xfrm>
            <a:off x="7001461" y="21926"/>
            <a:ext cx="2777019" cy="637784"/>
          </a:xfrm>
          <a:prstGeom prst="rect">
            <a:avLst/>
          </a:prstGeom>
        </p:spPr>
      </p:pic>
      <p:sp>
        <p:nvSpPr>
          <p:cNvPr id="19" name="TextBox 18">
            <a:extLst>
              <a:ext uri="{FF2B5EF4-FFF2-40B4-BE49-F238E27FC236}">
                <a16:creationId xmlns:a16="http://schemas.microsoft.com/office/drawing/2014/main" id="{B69FAF2F-A907-451C-9410-08651AA9A671}"/>
              </a:ext>
            </a:extLst>
          </p:cNvPr>
          <p:cNvSpPr txBox="1"/>
          <p:nvPr/>
        </p:nvSpPr>
        <p:spPr>
          <a:xfrm>
            <a:off x="6034516" y="6018873"/>
            <a:ext cx="5806649" cy="369332"/>
          </a:xfrm>
          <a:prstGeom prst="rect">
            <a:avLst/>
          </a:prstGeom>
          <a:noFill/>
        </p:spPr>
        <p:txBody>
          <a:bodyPr wrap="square">
            <a:spAutoFit/>
          </a:bodyPr>
          <a:lstStyle/>
          <a:p>
            <a:r>
              <a:rPr lang="en-US" sz="1800" i="1" dirty="0"/>
              <a:t>Fleets, rail and marine operations. 400 facilities in the US. </a:t>
            </a:r>
            <a:endParaRPr lang="en-US" sz="1800" dirty="0"/>
          </a:p>
        </p:txBody>
      </p:sp>
      <p:pic>
        <p:nvPicPr>
          <p:cNvPr id="14" name="Picture 13">
            <a:extLst>
              <a:ext uri="{FF2B5EF4-FFF2-40B4-BE49-F238E27FC236}">
                <a16:creationId xmlns:a16="http://schemas.microsoft.com/office/drawing/2014/main" id="{7FFCA743-DD89-4F93-B443-FB08388A9A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spTree>
    <p:extLst>
      <p:ext uri="{BB962C8B-B14F-4D97-AF65-F5344CB8AC3E}">
        <p14:creationId xmlns:p14="http://schemas.microsoft.com/office/powerpoint/2010/main" val="4084878389"/>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244FA1-42D7-53C3-51CB-CD8B75C45610}"/>
              </a:ext>
            </a:extLst>
          </p:cNvPr>
          <p:cNvSpPr txBox="1"/>
          <p:nvPr/>
        </p:nvSpPr>
        <p:spPr>
          <a:xfrm>
            <a:off x="7144039" y="2684798"/>
            <a:ext cx="370493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Reduced losses by 93% in the first 12 months on AlertMeter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3AE02309-0F08-7416-CE2F-ABE10AD20350}"/>
              </a:ext>
            </a:extLst>
          </p:cNvPr>
          <p:cNvGrpSpPr/>
          <p:nvPr/>
        </p:nvGrpSpPr>
        <p:grpSpPr>
          <a:xfrm>
            <a:off x="1595678" y="1163795"/>
            <a:ext cx="4671772" cy="4917856"/>
            <a:chOff x="1662353" y="1351417"/>
            <a:chExt cx="4671772" cy="4917856"/>
          </a:xfrm>
        </p:grpSpPr>
        <p:graphicFrame>
          <p:nvGraphicFramePr>
            <p:cNvPr id="18" name="Chart 17">
              <a:extLst>
                <a:ext uri="{FF2B5EF4-FFF2-40B4-BE49-F238E27FC236}">
                  <a16:creationId xmlns:a16="http://schemas.microsoft.com/office/drawing/2014/main" id="{F180E039-0AB4-412F-82DF-8EFED66576C5}"/>
                </a:ext>
              </a:extLst>
            </p:cNvPr>
            <p:cNvGraphicFramePr>
              <a:graphicFrameLocks/>
            </p:cNvGraphicFramePr>
            <p:nvPr/>
          </p:nvGraphicFramePr>
          <p:xfrm>
            <a:off x="1662353" y="1351417"/>
            <a:ext cx="4395260" cy="458787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4618F198-9D17-EFC4-00B8-F7F8672A6A8E}"/>
                </a:ext>
              </a:extLst>
            </p:cNvPr>
            <p:cNvGrpSpPr/>
            <p:nvPr/>
          </p:nvGrpSpPr>
          <p:grpSpPr>
            <a:xfrm>
              <a:off x="1676647" y="2353459"/>
              <a:ext cx="4657478" cy="3915814"/>
              <a:chOff x="1676647" y="2353459"/>
              <a:chExt cx="4657478" cy="3915814"/>
            </a:xfrm>
          </p:grpSpPr>
          <p:sp>
            <p:nvSpPr>
              <p:cNvPr id="3" name="Right Brace 2">
                <a:extLst>
                  <a:ext uri="{FF2B5EF4-FFF2-40B4-BE49-F238E27FC236}">
                    <a16:creationId xmlns:a16="http://schemas.microsoft.com/office/drawing/2014/main" id="{379E1368-A6DE-1324-6D55-A75495749254}"/>
                  </a:ext>
                </a:extLst>
              </p:cNvPr>
              <p:cNvSpPr/>
              <p:nvPr/>
            </p:nvSpPr>
            <p:spPr>
              <a:xfrm>
                <a:off x="3925871" y="2353459"/>
                <a:ext cx="378286" cy="2832713"/>
              </a:xfrm>
              <a:prstGeom prst="rightBrace">
                <a:avLst>
                  <a:gd name="adj1" fmla="val 15000"/>
                  <a:gd name="adj2" fmla="val 22426"/>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peech Bubble: Rectangle 12">
                <a:extLst>
                  <a:ext uri="{FF2B5EF4-FFF2-40B4-BE49-F238E27FC236}">
                    <a16:creationId xmlns:a16="http://schemas.microsoft.com/office/drawing/2014/main" id="{27565A8A-DE9D-00B4-2BBD-3834AD4F7685}"/>
                  </a:ext>
                </a:extLst>
              </p:cNvPr>
              <p:cNvSpPr/>
              <p:nvPr/>
            </p:nvSpPr>
            <p:spPr>
              <a:xfrm>
                <a:off x="4224365" y="2643539"/>
                <a:ext cx="2109760" cy="682049"/>
              </a:xfrm>
              <a:prstGeom prst="wedgeRectCallout">
                <a:avLst>
                  <a:gd name="adj1" fmla="val -49706"/>
                  <a:gd name="adj2" fmla="val 15593"/>
                </a:avLst>
              </a:prstGeom>
              <a:solidFill>
                <a:schemeClr val="accent1">
                  <a:lumMod val="40000"/>
                  <a:lumOff val="60000"/>
                  <a:alpha val="5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93% reduction in the first year after </a:t>
                </a:r>
                <a:r>
                  <a:rPr kumimoji="0" lang="en-US" sz="12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Alertmeter</a:t>
                </a:r>
                <a:r>
                  <a:rPr kumimoji="0" lang="en-US" sz="1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across 7 sites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34B94E3-6BFE-82E3-31ED-4E561A8F18B1}"/>
                  </a:ext>
                </a:extLst>
              </p:cNvPr>
              <p:cNvSpPr txBox="1"/>
              <p:nvPr/>
            </p:nvSpPr>
            <p:spPr>
              <a:xfrm>
                <a:off x="1676647" y="5930719"/>
                <a:ext cx="45531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**Work Hours:  All incident data normalized to 200,000 work hours per OSHA Incident Frequency Rate, (100 workers X 2000 hours/year)</a:t>
                </a:r>
              </a:p>
            </p:txBody>
          </p:sp>
          <p:sp>
            <p:nvSpPr>
              <p:cNvPr id="7" name="Rectangle 6">
                <a:extLst>
                  <a:ext uri="{FF2B5EF4-FFF2-40B4-BE49-F238E27FC236}">
                    <a16:creationId xmlns:a16="http://schemas.microsoft.com/office/drawing/2014/main" id="{2FF668B6-335D-4F2B-BEA1-1021BE562B59}"/>
                  </a:ext>
                </a:extLst>
              </p:cNvPr>
              <p:cNvSpPr/>
              <p:nvPr/>
            </p:nvSpPr>
            <p:spPr>
              <a:xfrm>
                <a:off x="2755291" y="5409596"/>
                <a:ext cx="1285875" cy="448608"/>
              </a:xfrm>
              <a:prstGeom prst="rect">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07D5CF7-D65E-03E2-CE71-FF65A62AB1B6}"/>
                  </a:ext>
                </a:extLst>
              </p:cNvPr>
              <p:cNvSpPr/>
              <p:nvPr/>
            </p:nvSpPr>
            <p:spPr>
              <a:xfrm>
                <a:off x="4447076" y="5419221"/>
                <a:ext cx="1285875" cy="448608"/>
              </a:xfrm>
              <a:prstGeom prst="rect">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grpSp>
      </p:grpSp>
      <p:grpSp>
        <p:nvGrpSpPr>
          <p:cNvPr id="27" name="Group 26">
            <a:extLst>
              <a:ext uri="{FF2B5EF4-FFF2-40B4-BE49-F238E27FC236}">
                <a16:creationId xmlns:a16="http://schemas.microsoft.com/office/drawing/2014/main" id="{2E2DEDFD-70C8-783E-AE9D-2E8032EF9E15}"/>
              </a:ext>
            </a:extLst>
          </p:cNvPr>
          <p:cNvGrpSpPr/>
          <p:nvPr/>
        </p:nvGrpSpPr>
        <p:grpSpPr>
          <a:xfrm>
            <a:off x="0" y="6407997"/>
            <a:ext cx="12192000" cy="450003"/>
            <a:chOff x="0" y="6407361"/>
            <a:chExt cx="12192000" cy="450003"/>
          </a:xfrm>
        </p:grpSpPr>
        <p:sp>
          <p:nvSpPr>
            <p:cNvPr id="28" name="Rectangle 27">
              <a:extLst>
                <a:ext uri="{FF2B5EF4-FFF2-40B4-BE49-F238E27FC236}">
                  <a16:creationId xmlns:a16="http://schemas.microsoft.com/office/drawing/2014/main" id="{B974C377-A029-3D92-51D6-78BF9A414B44}"/>
                </a:ext>
              </a:extLst>
            </p:cNvPr>
            <p:cNvSpPr/>
            <p:nvPr/>
          </p:nvSpPr>
          <p:spPr>
            <a:xfrm>
              <a:off x="0" y="6407361"/>
              <a:ext cx="12192000" cy="450003"/>
            </a:xfrm>
            <a:prstGeom prst="rect">
              <a:avLst/>
            </a:prstGeom>
            <a:solidFill>
              <a:srgbClr val="273F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2F2F2"/>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29787892-42E7-8679-A7C7-F88F02A34BEF}"/>
                </a:ext>
              </a:extLst>
            </p:cNvPr>
            <p:cNvSpPr txBox="1"/>
            <p:nvPr/>
          </p:nvSpPr>
          <p:spPr>
            <a:xfrm>
              <a:off x="0" y="6499140"/>
              <a:ext cx="1219200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F2F2F2"/>
                  </a:solidFill>
                  <a:effectLst/>
                  <a:uLnTx/>
                  <a:uFillTx/>
                  <a:latin typeface="Calibri" panose="020F0502020204030204"/>
                  <a:ea typeface="+mn-ea"/>
                  <a:cs typeface="+mn-cs"/>
                </a:rPr>
                <a:t>Proprietary and Confidential</a:t>
              </a:r>
            </a:p>
          </p:txBody>
        </p:sp>
        <p:pic>
          <p:nvPicPr>
            <p:cNvPr id="30" name="Picture 29" descr="A picture containing shape&#10;&#10;Description automatically generated">
              <a:extLst>
                <a:ext uri="{FF2B5EF4-FFF2-40B4-BE49-F238E27FC236}">
                  <a16:creationId xmlns:a16="http://schemas.microsoft.com/office/drawing/2014/main" id="{E15490A1-0C24-4BD1-43B6-5069C62715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31" name="Picture 30" descr="Text&#10;&#10;Description automatically generated">
              <a:extLst>
                <a:ext uri="{FF2B5EF4-FFF2-40B4-BE49-F238E27FC236}">
                  <a16:creationId xmlns:a16="http://schemas.microsoft.com/office/drawing/2014/main" id="{811218B7-B456-0408-38EB-8B7E0658A5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pic>
        <p:nvPicPr>
          <p:cNvPr id="2" name="Picture 1">
            <a:extLst>
              <a:ext uri="{FF2B5EF4-FFF2-40B4-BE49-F238E27FC236}">
                <a16:creationId xmlns:a16="http://schemas.microsoft.com/office/drawing/2014/main" id="{03CFBCC0-34A1-27A0-062B-3AB3188E909C}"/>
              </a:ext>
            </a:extLst>
          </p:cNvPr>
          <p:cNvPicPr>
            <a:picLocks noChangeAspect="1"/>
          </p:cNvPicPr>
          <p:nvPr/>
        </p:nvPicPr>
        <p:blipFill>
          <a:blip r:embed="rId5"/>
          <a:stretch>
            <a:fillRect/>
          </a:stretch>
        </p:blipFill>
        <p:spPr>
          <a:xfrm>
            <a:off x="8840093" y="308214"/>
            <a:ext cx="2777019" cy="637784"/>
          </a:xfrm>
          <a:prstGeom prst="rect">
            <a:avLst/>
          </a:prstGeom>
        </p:spPr>
      </p:pic>
      <p:pic>
        <p:nvPicPr>
          <p:cNvPr id="4" name="Picture 3">
            <a:extLst>
              <a:ext uri="{FF2B5EF4-FFF2-40B4-BE49-F238E27FC236}">
                <a16:creationId xmlns:a16="http://schemas.microsoft.com/office/drawing/2014/main" id="{1AE8E898-44F5-F02F-4280-ACA1A3F160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6415129"/>
            <a:ext cx="12192000" cy="451104"/>
          </a:xfrm>
          <a:prstGeom prst="rect">
            <a:avLst/>
          </a:prstGeom>
        </p:spPr>
      </p:pic>
    </p:spTree>
    <p:extLst>
      <p:ext uri="{BB962C8B-B14F-4D97-AF65-F5344CB8AC3E}">
        <p14:creationId xmlns:p14="http://schemas.microsoft.com/office/powerpoint/2010/main" val="2551470571"/>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2F5297C-5686-B4A6-E137-5E250B2B9E6B}"/>
              </a:ext>
            </a:extLst>
          </p:cNvPr>
          <p:cNvSpPr txBox="1"/>
          <p:nvPr/>
        </p:nvSpPr>
        <p:spPr>
          <a:xfrm>
            <a:off x="247650" y="569188"/>
            <a:ext cx="119443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50000"/>
                  </a:schemeClr>
                </a:solidFill>
                <a:effectLst/>
                <a:uLnTx/>
                <a:uFillTx/>
                <a:latin typeface="+mj-lt"/>
                <a:ea typeface="+mn-ea"/>
                <a:cs typeface="+mn-cs"/>
              </a:rPr>
              <a:t>Comparing losses between AlertMeter sites and Non-AlertMeter sites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50000"/>
                  </a:schemeClr>
                </a:solidFill>
                <a:effectLst/>
                <a:uLnTx/>
                <a:uFillTx/>
                <a:latin typeface="+mj-lt"/>
                <a:ea typeface="+mn-ea"/>
                <a:cs typeface="+mn-cs"/>
              </a:rPr>
              <a:t>within the same organization</a:t>
            </a:r>
          </a:p>
        </p:txBody>
      </p:sp>
      <p:grpSp>
        <p:nvGrpSpPr>
          <p:cNvPr id="7" name="Group 6">
            <a:extLst>
              <a:ext uri="{FF2B5EF4-FFF2-40B4-BE49-F238E27FC236}">
                <a16:creationId xmlns:a16="http://schemas.microsoft.com/office/drawing/2014/main" id="{ED60C95C-37E0-9676-85E3-73BFB6A0DC27}"/>
              </a:ext>
            </a:extLst>
          </p:cNvPr>
          <p:cNvGrpSpPr/>
          <p:nvPr/>
        </p:nvGrpSpPr>
        <p:grpSpPr>
          <a:xfrm>
            <a:off x="914648" y="1639235"/>
            <a:ext cx="7229227" cy="3732865"/>
            <a:chOff x="1057523" y="1315385"/>
            <a:chExt cx="9407256" cy="4417903"/>
          </a:xfrm>
        </p:grpSpPr>
        <p:graphicFrame>
          <p:nvGraphicFramePr>
            <p:cNvPr id="13" name="Chart 12">
              <a:extLst>
                <a:ext uri="{FF2B5EF4-FFF2-40B4-BE49-F238E27FC236}">
                  <a16:creationId xmlns:a16="http://schemas.microsoft.com/office/drawing/2014/main" id="{2052CF06-C514-45D8-29AC-58780C697A38}"/>
                </a:ext>
              </a:extLst>
            </p:cNvPr>
            <p:cNvGraphicFramePr>
              <a:graphicFrameLocks/>
            </p:cNvGraphicFramePr>
            <p:nvPr>
              <p:extLst>
                <p:ext uri="{D42A27DB-BD31-4B8C-83A1-F6EECF244321}">
                  <p14:modId xmlns:p14="http://schemas.microsoft.com/office/powerpoint/2010/main" val="3979618620"/>
                </p:ext>
              </p:extLst>
            </p:nvPr>
          </p:nvGraphicFramePr>
          <p:xfrm>
            <a:off x="1057523" y="1315385"/>
            <a:ext cx="7638422" cy="441790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3D3B2727-DB80-1882-E27A-85A27BCDB588}"/>
                </a:ext>
              </a:extLst>
            </p:cNvPr>
            <p:cNvCxnSpPr>
              <a:cxnSpLocks/>
            </p:cNvCxnSpPr>
            <p:nvPr/>
          </p:nvCxnSpPr>
          <p:spPr>
            <a:xfrm>
              <a:off x="2589673" y="2186181"/>
              <a:ext cx="2913291" cy="1242819"/>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Speech Bubble: Rectangle 15">
              <a:extLst>
                <a:ext uri="{FF2B5EF4-FFF2-40B4-BE49-F238E27FC236}">
                  <a16:creationId xmlns:a16="http://schemas.microsoft.com/office/drawing/2014/main" id="{3C35A99D-FA1C-0E00-7B5E-247C1162F44C}"/>
                </a:ext>
              </a:extLst>
            </p:cNvPr>
            <p:cNvSpPr/>
            <p:nvPr/>
          </p:nvSpPr>
          <p:spPr>
            <a:xfrm>
              <a:off x="8555995" y="4376898"/>
              <a:ext cx="1908784" cy="590076"/>
            </a:xfrm>
            <a:prstGeom prst="wedgeRectCallout">
              <a:avLst>
                <a:gd name="adj1" fmla="val -58891"/>
                <a:gd name="adj2" fmla="val -66452"/>
              </a:avLst>
            </a:prstGeom>
            <a:solidFill>
              <a:schemeClr val="accent1">
                <a:lumMod val="40000"/>
                <a:lumOff val="60000"/>
                <a:alpha val="5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18288" rIns="45720" bIns="1828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Alertmeter</a:t>
              </a:r>
              <a:r>
                <a:rPr kumimoji="0" lang="en-US" sz="105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sites have stabilized around $ 280K Losses per 100 drivers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Speech Bubble: Rectangle 18">
              <a:extLst>
                <a:ext uri="{FF2B5EF4-FFF2-40B4-BE49-F238E27FC236}">
                  <a16:creationId xmlns:a16="http://schemas.microsoft.com/office/drawing/2014/main" id="{EF73430A-C76F-2D8F-A561-9EAE5C6F1AEE}"/>
                </a:ext>
              </a:extLst>
            </p:cNvPr>
            <p:cNvSpPr/>
            <p:nvPr/>
          </p:nvSpPr>
          <p:spPr>
            <a:xfrm>
              <a:off x="4245401" y="1911749"/>
              <a:ext cx="2067026" cy="689897"/>
            </a:xfrm>
            <a:prstGeom prst="wedgeRectCallout">
              <a:avLst>
                <a:gd name="adj1" fmla="val -26522"/>
                <a:gd name="adj2" fmla="val 132259"/>
              </a:avLst>
            </a:prstGeom>
            <a:solidFill>
              <a:schemeClr val="accent1">
                <a:lumMod val="40000"/>
                <a:lumOff val="60000"/>
                <a:alpha val="5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18288" rIns="45720" bIns="1828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Reduction of Losses over time likely due to other safety initiatives implemented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4D4FF1D5-8485-ABEC-07AC-F16CB3D18D72}"/>
                </a:ext>
              </a:extLst>
            </p:cNvPr>
            <p:cNvCxnSpPr>
              <a:cxnSpLocks/>
            </p:cNvCxnSpPr>
            <p:nvPr/>
          </p:nvCxnSpPr>
          <p:spPr>
            <a:xfrm>
              <a:off x="4166657" y="4197096"/>
              <a:ext cx="4291543"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7F2690B2-B96D-34A2-9511-889E0BD58F82}"/>
              </a:ext>
            </a:extLst>
          </p:cNvPr>
          <p:cNvSpPr txBox="1"/>
          <p:nvPr/>
        </p:nvSpPr>
        <p:spPr>
          <a:xfrm>
            <a:off x="8493989" y="1402610"/>
            <a:ext cx="349763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sites using AlertMeter provide same services and function to the enterprise as those not using AlertMeter</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0CD6687-90C5-8696-3414-0C2A7339D2A7}"/>
              </a:ext>
            </a:extLst>
          </p:cNvPr>
          <p:cNvSpPr txBox="1"/>
          <p:nvPr/>
        </p:nvSpPr>
        <p:spPr>
          <a:xfrm>
            <a:off x="8493990" y="3125331"/>
            <a:ext cx="349763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Safety initiatives were initiated at ALL sites over the past three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AlertMeter sites performed better than non AlertMeter sites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7ADD6737-91F5-B881-0737-186A6A39F1C8}"/>
              </a:ext>
            </a:extLst>
          </p:cNvPr>
          <p:cNvGrpSpPr/>
          <p:nvPr/>
        </p:nvGrpSpPr>
        <p:grpSpPr>
          <a:xfrm>
            <a:off x="0" y="6407997"/>
            <a:ext cx="12192000" cy="450003"/>
            <a:chOff x="0" y="6407361"/>
            <a:chExt cx="12192000" cy="450003"/>
          </a:xfrm>
        </p:grpSpPr>
        <p:sp>
          <p:nvSpPr>
            <p:cNvPr id="17" name="Rectangle 16">
              <a:extLst>
                <a:ext uri="{FF2B5EF4-FFF2-40B4-BE49-F238E27FC236}">
                  <a16:creationId xmlns:a16="http://schemas.microsoft.com/office/drawing/2014/main" id="{D9F57B61-67A8-94EE-0A7B-D36219AFA5B4}"/>
                </a:ext>
              </a:extLst>
            </p:cNvPr>
            <p:cNvSpPr/>
            <p:nvPr/>
          </p:nvSpPr>
          <p:spPr>
            <a:xfrm>
              <a:off x="0" y="6407361"/>
              <a:ext cx="12192000" cy="450003"/>
            </a:xfrm>
            <a:prstGeom prst="rect">
              <a:avLst/>
            </a:prstGeom>
            <a:solidFill>
              <a:srgbClr val="273F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2F2F2"/>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4D58D62A-C9DE-A4A0-12F2-F3D65E192E5F}"/>
                </a:ext>
              </a:extLst>
            </p:cNvPr>
            <p:cNvSpPr txBox="1"/>
            <p:nvPr/>
          </p:nvSpPr>
          <p:spPr>
            <a:xfrm>
              <a:off x="0" y="6499140"/>
              <a:ext cx="1219200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F2F2F2"/>
                  </a:solidFill>
                  <a:effectLst/>
                  <a:uLnTx/>
                  <a:uFillTx/>
                  <a:latin typeface="Calibri" panose="020F0502020204030204"/>
                  <a:ea typeface="+mn-ea"/>
                  <a:cs typeface="+mn-cs"/>
                </a:rPr>
                <a:t>Proprietary and Confidential</a:t>
              </a:r>
            </a:p>
          </p:txBody>
        </p:sp>
        <p:pic>
          <p:nvPicPr>
            <p:cNvPr id="20" name="Picture 19" descr="A picture containing shape&#10;&#10;Description automatically generated">
              <a:extLst>
                <a:ext uri="{FF2B5EF4-FFF2-40B4-BE49-F238E27FC236}">
                  <a16:creationId xmlns:a16="http://schemas.microsoft.com/office/drawing/2014/main" id="{B312320F-10B6-0CA4-0868-120D5474B7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21" name="Picture 20" descr="Text&#10;&#10;Description automatically generated">
              <a:extLst>
                <a:ext uri="{FF2B5EF4-FFF2-40B4-BE49-F238E27FC236}">
                  <a16:creationId xmlns:a16="http://schemas.microsoft.com/office/drawing/2014/main" id="{2E15898E-42B1-2B53-ED0C-26F98739F5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pic>
        <p:nvPicPr>
          <p:cNvPr id="3" name="Picture 2">
            <a:extLst>
              <a:ext uri="{FF2B5EF4-FFF2-40B4-BE49-F238E27FC236}">
                <a16:creationId xmlns:a16="http://schemas.microsoft.com/office/drawing/2014/main" id="{CD49233A-8644-4970-C2A9-2B76D52A029B}"/>
              </a:ext>
            </a:extLst>
          </p:cNvPr>
          <p:cNvPicPr>
            <a:picLocks noChangeAspect="1"/>
          </p:cNvPicPr>
          <p:nvPr/>
        </p:nvPicPr>
        <p:blipFill>
          <a:blip r:embed="rId5"/>
          <a:stretch>
            <a:fillRect/>
          </a:stretch>
        </p:blipFill>
        <p:spPr>
          <a:xfrm>
            <a:off x="580740" y="5583065"/>
            <a:ext cx="327688" cy="495343"/>
          </a:xfrm>
          <a:prstGeom prst="rect">
            <a:avLst/>
          </a:prstGeom>
        </p:spPr>
      </p:pic>
      <p:sp>
        <p:nvSpPr>
          <p:cNvPr id="4" name="TextBox 3">
            <a:extLst>
              <a:ext uri="{FF2B5EF4-FFF2-40B4-BE49-F238E27FC236}">
                <a16:creationId xmlns:a16="http://schemas.microsoft.com/office/drawing/2014/main" id="{959C2F67-E5F3-A712-2BF6-FC2B44F5ABDA}"/>
              </a:ext>
            </a:extLst>
          </p:cNvPr>
          <p:cNvSpPr txBox="1"/>
          <p:nvPr/>
        </p:nvSpPr>
        <p:spPr>
          <a:xfrm>
            <a:off x="400050" y="5675937"/>
            <a:ext cx="3704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Sites Without AlertMeter</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3253034-8971-629A-0844-14B4FCD1D4A2}"/>
              </a:ext>
            </a:extLst>
          </p:cNvPr>
          <p:cNvPicPr>
            <a:picLocks noChangeAspect="1"/>
          </p:cNvPicPr>
          <p:nvPr/>
        </p:nvPicPr>
        <p:blipFill>
          <a:blip r:embed="rId6"/>
          <a:stretch>
            <a:fillRect/>
          </a:stretch>
        </p:blipFill>
        <p:spPr>
          <a:xfrm>
            <a:off x="4069737" y="5583066"/>
            <a:ext cx="327689" cy="492982"/>
          </a:xfrm>
          <a:prstGeom prst="rect">
            <a:avLst/>
          </a:prstGeom>
        </p:spPr>
      </p:pic>
      <p:sp>
        <p:nvSpPr>
          <p:cNvPr id="10" name="TextBox 9">
            <a:extLst>
              <a:ext uri="{FF2B5EF4-FFF2-40B4-BE49-F238E27FC236}">
                <a16:creationId xmlns:a16="http://schemas.microsoft.com/office/drawing/2014/main" id="{E21A1884-1B7C-5EAA-93AF-12A22D22CAD1}"/>
              </a:ext>
            </a:extLst>
          </p:cNvPr>
          <p:cNvSpPr txBox="1"/>
          <p:nvPr/>
        </p:nvSpPr>
        <p:spPr>
          <a:xfrm>
            <a:off x="3939462" y="5689993"/>
            <a:ext cx="3704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Sites With AlertMeter</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1B1CFD37-1161-43F5-8CB8-7515F3909EC4}"/>
              </a:ext>
            </a:extLst>
          </p:cNvPr>
          <p:cNvPicPr>
            <a:picLocks noChangeAspect="1"/>
          </p:cNvPicPr>
          <p:nvPr/>
        </p:nvPicPr>
        <p:blipFill>
          <a:blip r:embed="rId7"/>
          <a:stretch>
            <a:fillRect/>
          </a:stretch>
        </p:blipFill>
        <p:spPr>
          <a:xfrm>
            <a:off x="9414981" y="50655"/>
            <a:ext cx="2777019" cy="637784"/>
          </a:xfrm>
          <a:prstGeom prst="rect">
            <a:avLst/>
          </a:prstGeom>
        </p:spPr>
      </p:pic>
      <p:pic>
        <p:nvPicPr>
          <p:cNvPr id="2" name="Picture 1">
            <a:extLst>
              <a:ext uri="{FF2B5EF4-FFF2-40B4-BE49-F238E27FC236}">
                <a16:creationId xmlns:a16="http://schemas.microsoft.com/office/drawing/2014/main" id="{6FF4F083-024C-443C-A2D1-4398E3A47EF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 y="6423908"/>
            <a:ext cx="12192000" cy="451104"/>
          </a:xfrm>
          <a:prstGeom prst="rect">
            <a:avLst/>
          </a:prstGeom>
        </p:spPr>
      </p:pic>
    </p:spTree>
    <p:extLst>
      <p:ext uri="{BB962C8B-B14F-4D97-AF65-F5344CB8AC3E}">
        <p14:creationId xmlns:p14="http://schemas.microsoft.com/office/powerpoint/2010/main" val="52055342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0ED96-92CC-443E-8C03-D9ED653505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3596" y="335362"/>
            <a:ext cx="8510322" cy="6187275"/>
          </a:xfrm>
          <a:prstGeom prst="rect">
            <a:avLst/>
          </a:prstGeom>
        </p:spPr>
      </p:pic>
      <p:sp>
        <p:nvSpPr>
          <p:cNvPr id="2" name="TextBox 1">
            <a:extLst>
              <a:ext uri="{FF2B5EF4-FFF2-40B4-BE49-F238E27FC236}">
                <a16:creationId xmlns:a16="http://schemas.microsoft.com/office/drawing/2014/main" id="{C9495D2B-8BD9-D9CC-BE6E-874296D7DB86}"/>
              </a:ext>
            </a:extLst>
          </p:cNvPr>
          <p:cNvSpPr txBox="1"/>
          <p:nvPr/>
        </p:nvSpPr>
        <p:spPr>
          <a:xfrm>
            <a:off x="298082" y="2320506"/>
            <a:ext cx="272594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KEY METRIC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REDUCTION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DETAILS</a:t>
            </a:r>
          </a:p>
        </p:txBody>
      </p:sp>
      <p:pic>
        <p:nvPicPr>
          <p:cNvPr id="5" name="Picture 4">
            <a:extLst>
              <a:ext uri="{FF2B5EF4-FFF2-40B4-BE49-F238E27FC236}">
                <a16:creationId xmlns:a16="http://schemas.microsoft.com/office/drawing/2014/main" id="{82FDA13F-13C5-DF87-A739-8D6819A31428}"/>
              </a:ext>
            </a:extLst>
          </p:cNvPr>
          <p:cNvPicPr>
            <a:picLocks noChangeAspect="1"/>
          </p:cNvPicPr>
          <p:nvPr/>
        </p:nvPicPr>
        <p:blipFill>
          <a:blip r:embed="rId4"/>
          <a:stretch>
            <a:fillRect/>
          </a:stretch>
        </p:blipFill>
        <p:spPr>
          <a:xfrm>
            <a:off x="8676088" y="335361"/>
            <a:ext cx="2728033" cy="665303"/>
          </a:xfrm>
          <a:prstGeom prst="rect">
            <a:avLst/>
          </a:prstGeom>
        </p:spPr>
      </p:pic>
    </p:spTree>
    <p:extLst>
      <p:ext uri="{BB962C8B-B14F-4D97-AF65-F5344CB8AC3E}">
        <p14:creationId xmlns:p14="http://schemas.microsoft.com/office/powerpoint/2010/main" val="24295444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33CA7AA-4A5B-5586-E908-84AFD98D6190}"/>
              </a:ext>
            </a:extLst>
          </p:cNvPr>
          <p:cNvGraphicFramePr>
            <a:graphicFrameLocks/>
          </p:cNvGraphicFramePr>
          <p:nvPr/>
        </p:nvGraphicFramePr>
        <p:xfrm>
          <a:off x="1057522" y="1293678"/>
          <a:ext cx="4622299" cy="4192722"/>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82F5297C-5686-B4A6-E137-5E250B2B9E6B}"/>
              </a:ext>
            </a:extLst>
          </p:cNvPr>
          <p:cNvSpPr txBox="1"/>
          <p:nvPr/>
        </p:nvSpPr>
        <p:spPr>
          <a:xfrm>
            <a:off x="1907269" y="582519"/>
            <a:ext cx="88908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50000"/>
                  </a:schemeClr>
                </a:solidFill>
                <a:effectLst/>
                <a:uLnTx/>
                <a:uFillTx/>
                <a:latin typeface="+mj-lt"/>
                <a:ea typeface="+mn-ea"/>
                <a:cs typeface="+mn-cs"/>
              </a:rPr>
              <a:t>Reduction of Transportation Loss Severity with </a:t>
            </a:r>
            <a:r>
              <a:rPr kumimoji="0" lang="en-US" sz="2800" b="1" i="0" u="none" strike="noStrike" kern="1200" cap="none" spc="0" normalizeH="0" baseline="0" noProof="0" dirty="0" err="1">
                <a:ln>
                  <a:noFill/>
                </a:ln>
                <a:solidFill>
                  <a:schemeClr val="accent5">
                    <a:lumMod val="50000"/>
                  </a:schemeClr>
                </a:solidFill>
                <a:effectLst/>
                <a:uLnTx/>
                <a:uFillTx/>
                <a:latin typeface="+mj-lt"/>
                <a:ea typeface="+mn-ea"/>
                <a:cs typeface="+mn-cs"/>
              </a:rPr>
              <a:t>Alertmeter</a:t>
            </a:r>
            <a:endParaRPr kumimoji="0" lang="en-US" sz="2800" b="1" i="0" u="none" strike="noStrike" kern="1200" cap="none" spc="0" normalizeH="0" baseline="0" noProof="0" dirty="0">
              <a:ln>
                <a:noFill/>
              </a:ln>
              <a:solidFill>
                <a:schemeClr val="accent5">
                  <a:lumMod val="50000"/>
                </a:schemeClr>
              </a:solidFill>
              <a:effectLst/>
              <a:uLnTx/>
              <a:uFillTx/>
              <a:latin typeface="+mj-lt"/>
              <a:ea typeface="+mn-ea"/>
              <a:cs typeface="+mn-cs"/>
            </a:endParaRPr>
          </a:p>
        </p:txBody>
      </p:sp>
      <p:sp>
        <p:nvSpPr>
          <p:cNvPr id="3" name="Right Brace 2">
            <a:extLst>
              <a:ext uri="{FF2B5EF4-FFF2-40B4-BE49-F238E27FC236}">
                <a16:creationId xmlns:a16="http://schemas.microsoft.com/office/drawing/2014/main" id="{379E1368-A6DE-1324-6D55-A75495749254}"/>
              </a:ext>
            </a:extLst>
          </p:cNvPr>
          <p:cNvSpPr/>
          <p:nvPr/>
        </p:nvSpPr>
        <p:spPr>
          <a:xfrm>
            <a:off x="3273575" y="2103120"/>
            <a:ext cx="422108" cy="1325880"/>
          </a:xfrm>
          <a:prstGeom prst="rightBrace">
            <a:avLst>
              <a:gd name="adj1" fmla="val 15000"/>
              <a:gd name="adj2" fmla="val 19249"/>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peech Bubble: Rectangle 12">
            <a:extLst>
              <a:ext uri="{FF2B5EF4-FFF2-40B4-BE49-F238E27FC236}">
                <a16:creationId xmlns:a16="http://schemas.microsoft.com/office/drawing/2014/main" id="{27565A8A-DE9D-00B4-2BBD-3834AD4F7685}"/>
              </a:ext>
            </a:extLst>
          </p:cNvPr>
          <p:cNvSpPr/>
          <p:nvPr/>
        </p:nvSpPr>
        <p:spPr>
          <a:xfrm>
            <a:off x="3553812" y="2059055"/>
            <a:ext cx="2267881" cy="584775"/>
          </a:xfrm>
          <a:prstGeom prst="wedgeRectCallout">
            <a:avLst>
              <a:gd name="adj1" fmla="val -49706"/>
              <a:gd name="adj2" fmla="val 15593"/>
            </a:avLst>
          </a:prstGeom>
          <a:solidFill>
            <a:schemeClr val="accent1">
              <a:lumMod val="40000"/>
              <a:lumOff val="60000"/>
              <a:alpha val="5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Incidents with more than $ 100K cost are 2 times more likely on sites not using </a:t>
            </a:r>
            <a:r>
              <a:rPr kumimoji="0" lang="en-US" sz="12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Alertmeter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3244FA1-42D7-53C3-51CB-CD8B75C45610}"/>
              </a:ext>
            </a:extLst>
          </p:cNvPr>
          <p:cNvSpPr txBox="1"/>
          <p:nvPr/>
        </p:nvSpPr>
        <p:spPr>
          <a:xfrm>
            <a:off x="6169701" y="2256798"/>
            <a:ext cx="4171809"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Percent of incidents that exceed $25K run </a:t>
            </a:r>
            <a:r>
              <a:rPr kumimoji="0" lang="en-US"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7.2% on sites using </a:t>
            </a:r>
            <a:r>
              <a:rPr kumimoji="0" lang="en-US"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Alertmeter</a:t>
            </a:r>
            <a:r>
              <a:rPr kumimoji="0" lang="en-US"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compared to </a:t>
            </a:r>
            <a:r>
              <a:rPr kumimoji="0" lang="en-US"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9.9% on sites that are not using </a:t>
            </a:r>
            <a:r>
              <a:rPr kumimoji="0" lang="en-US"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Alertmeter</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Incidents that cause more that </a:t>
            </a:r>
            <a:r>
              <a:rPr kumimoji="0" lang="en-US"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$100K in losses are twice more frequent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on sites not using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Alertmeter</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F9AE724-9E62-D327-527D-E055AC692E1E}"/>
              </a:ext>
            </a:extLst>
          </p:cNvPr>
          <p:cNvSpPr txBox="1"/>
          <p:nvPr/>
        </p:nvSpPr>
        <p:spPr>
          <a:xfrm>
            <a:off x="6169701" y="1278260"/>
            <a:ext cx="40128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Sites Using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Alertmeter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have fewer incidents where losses exceed $ 25K</a:t>
            </a:r>
          </a:p>
        </p:txBody>
      </p:sp>
      <p:grpSp>
        <p:nvGrpSpPr>
          <p:cNvPr id="14" name="Group 13">
            <a:extLst>
              <a:ext uri="{FF2B5EF4-FFF2-40B4-BE49-F238E27FC236}">
                <a16:creationId xmlns:a16="http://schemas.microsoft.com/office/drawing/2014/main" id="{8C75148D-6072-3E43-0B4F-EA069D8CADFB}"/>
              </a:ext>
            </a:extLst>
          </p:cNvPr>
          <p:cNvGrpSpPr/>
          <p:nvPr/>
        </p:nvGrpSpPr>
        <p:grpSpPr>
          <a:xfrm>
            <a:off x="0" y="6407997"/>
            <a:ext cx="12192000" cy="450003"/>
            <a:chOff x="0" y="6407361"/>
            <a:chExt cx="12192000" cy="450003"/>
          </a:xfrm>
        </p:grpSpPr>
        <p:sp>
          <p:nvSpPr>
            <p:cNvPr id="15" name="Rectangle 14">
              <a:extLst>
                <a:ext uri="{FF2B5EF4-FFF2-40B4-BE49-F238E27FC236}">
                  <a16:creationId xmlns:a16="http://schemas.microsoft.com/office/drawing/2014/main" id="{5E340207-FFAA-0509-4230-D9BA6B657378}"/>
                </a:ext>
              </a:extLst>
            </p:cNvPr>
            <p:cNvSpPr/>
            <p:nvPr/>
          </p:nvSpPr>
          <p:spPr>
            <a:xfrm>
              <a:off x="0" y="6407361"/>
              <a:ext cx="12192000" cy="450003"/>
            </a:xfrm>
            <a:prstGeom prst="rect">
              <a:avLst/>
            </a:prstGeom>
            <a:solidFill>
              <a:srgbClr val="273F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2F2F2"/>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4C552DEB-D75D-22E0-A5D7-E4578DEF3CBE}"/>
                </a:ext>
              </a:extLst>
            </p:cNvPr>
            <p:cNvSpPr txBox="1"/>
            <p:nvPr/>
          </p:nvSpPr>
          <p:spPr>
            <a:xfrm>
              <a:off x="0" y="6499140"/>
              <a:ext cx="1219200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F2F2F2"/>
                  </a:solidFill>
                  <a:effectLst/>
                  <a:uLnTx/>
                  <a:uFillTx/>
                  <a:latin typeface="Calibri" panose="020F0502020204030204"/>
                  <a:ea typeface="+mn-ea"/>
                  <a:cs typeface="+mn-cs"/>
                </a:rPr>
                <a:t>Proprietary and Confidential</a:t>
              </a:r>
            </a:p>
          </p:txBody>
        </p:sp>
        <p:pic>
          <p:nvPicPr>
            <p:cNvPr id="18" name="Picture 17" descr="A picture containing shape&#10;&#10;Description automatically generated">
              <a:extLst>
                <a:ext uri="{FF2B5EF4-FFF2-40B4-BE49-F238E27FC236}">
                  <a16:creationId xmlns:a16="http://schemas.microsoft.com/office/drawing/2014/main" id="{84D9E46C-1D60-A7DD-543E-E51031F8A5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19" name="Picture 18" descr="Text&#10;&#10;Description automatically generated">
              <a:extLst>
                <a:ext uri="{FF2B5EF4-FFF2-40B4-BE49-F238E27FC236}">
                  <a16:creationId xmlns:a16="http://schemas.microsoft.com/office/drawing/2014/main" id="{037F437E-F7EA-F146-FD4F-8D44937868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sp>
        <p:nvSpPr>
          <p:cNvPr id="2" name="Content Placeholder 4">
            <a:extLst>
              <a:ext uri="{FF2B5EF4-FFF2-40B4-BE49-F238E27FC236}">
                <a16:creationId xmlns:a16="http://schemas.microsoft.com/office/drawing/2014/main" id="{FCAA5CF5-27E4-9C1A-71F2-C8C755617386}"/>
              </a:ext>
            </a:extLst>
          </p:cNvPr>
          <p:cNvSpPr txBox="1">
            <a:spLocks/>
          </p:cNvSpPr>
          <p:nvPr/>
        </p:nvSpPr>
        <p:spPr>
          <a:xfrm>
            <a:off x="24287" y="72000"/>
            <a:ext cx="3915175" cy="420298"/>
          </a:xfrm>
          <a:prstGeom prst="rect">
            <a:avLst/>
          </a:prstGeom>
          <a:noFill/>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400" b="1" dirty="0">
                <a:latin typeface="+mj-lt"/>
              </a:rPr>
              <a:t>Transportation Case Study</a:t>
            </a:r>
            <a:endParaRPr lang="en-US" sz="2000" dirty="0"/>
          </a:p>
        </p:txBody>
      </p:sp>
      <p:pic>
        <p:nvPicPr>
          <p:cNvPr id="4" name="Picture 3">
            <a:extLst>
              <a:ext uri="{FF2B5EF4-FFF2-40B4-BE49-F238E27FC236}">
                <a16:creationId xmlns:a16="http://schemas.microsoft.com/office/drawing/2014/main" id="{807CFC20-F3AB-E582-0FC1-39060D637C9D}"/>
              </a:ext>
            </a:extLst>
          </p:cNvPr>
          <p:cNvPicPr>
            <a:picLocks noChangeAspect="1"/>
          </p:cNvPicPr>
          <p:nvPr/>
        </p:nvPicPr>
        <p:blipFill>
          <a:blip r:embed="rId5"/>
          <a:stretch>
            <a:fillRect/>
          </a:stretch>
        </p:blipFill>
        <p:spPr>
          <a:xfrm>
            <a:off x="9317053" y="12248"/>
            <a:ext cx="2777019" cy="637784"/>
          </a:xfrm>
          <a:prstGeom prst="rect">
            <a:avLst/>
          </a:prstGeom>
        </p:spPr>
      </p:pic>
      <p:pic>
        <p:nvPicPr>
          <p:cNvPr id="5" name="Picture 4">
            <a:extLst>
              <a:ext uri="{FF2B5EF4-FFF2-40B4-BE49-F238E27FC236}">
                <a16:creationId xmlns:a16="http://schemas.microsoft.com/office/drawing/2014/main" id="{98FA5C1E-F66B-4765-9ADC-052D5BDF32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6388273"/>
            <a:ext cx="12192000" cy="451104"/>
          </a:xfrm>
          <a:prstGeom prst="rect">
            <a:avLst/>
          </a:prstGeom>
        </p:spPr>
      </p:pic>
    </p:spTree>
    <p:extLst>
      <p:ext uri="{BB962C8B-B14F-4D97-AF65-F5344CB8AC3E}">
        <p14:creationId xmlns:p14="http://schemas.microsoft.com/office/powerpoint/2010/main" val="335928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4809-753E-4866-BB8B-27D00CA92977}"/>
              </a:ext>
            </a:extLst>
          </p:cNvPr>
          <p:cNvSpPr>
            <a:spLocks noGrp="1"/>
          </p:cNvSpPr>
          <p:nvPr>
            <p:ph type="title"/>
          </p:nvPr>
        </p:nvSpPr>
        <p:spPr>
          <a:xfrm>
            <a:off x="589560" y="707888"/>
            <a:ext cx="4560584" cy="1128068"/>
          </a:xfrm>
        </p:spPr>
        <p:txBody>
          <a:bodyPr anchor="ctr">
            <a:noAutofit/>
          </a:bodyPr>
          <a:lstStyle/>
          <a:p>
            <a:r>
              <a:rPr lang="en-US" sz="4000" dirty="0"/>
              <a:t>Success Story:</a:t>
            </a:r>
            <a:br>
              <a:rPr lang="en-US" sz="4000" dirty="0"/>
            </a:br>
            <a:r>
              <a:rPr lang="en-US" sz="4000" dirty="0"/>
              <a:t>Global Construction Company </a:t>
            </a:r>
          </a:p>
        </p:txBody>
      </p:sp>
      <p:sp>
        <p:nvSpPr>
          <p:cNvPr id="3" name="Content Placeholder 2">
            <a:extLst>
              <a:ext uri="{FF2B5EF4-FFF2-40B4-BE49-F238E27FC236}">
                <a16:creationId xmlns:a16="http://schemas.microsoft.com/office/drawing/2014/main" id="{8D6EA63C-8318-411B-804A-EBB26B1EED51}"/>
              </a:ext>
            </a:extLst>
          </p:cNvPr>
          <p:cNvSpPr>
            <a:spLocks noGrp="1"/>
          </p:cNvSpPr>
          <p:nvPr>
            <p:ph idx="1"/>
          </p:nvPr>
        </p:nvSpPr>
        <p:spPr>
          <a:xfrm>
            <a:off x="590719" y="2680297"/>
            <a:ext cx="4559425" cy="1100636"/>
          </a:xfrm>
        </p:spPr>
        <p:txBody>
          <a:bodyPr anchor="ctr">
            <a:noAutofit/>
          </a:bodyPr>
          <a:lstStyle/>
          <a:p>
            <a:pPr marL="342900" indent="-342900">
              <a:lnSpc>
                <a:spcPct val="120000"/>
              </a:lnSpc>
              <a:buFont typeface="Arial" panose="020B0604020202020204" pitchFamily="34" charset="0"/>
              <a:buChar char="•"/>
            </a:pPr>
            <a:r>
              <a:rPr lang="en-US" sz="1800" dirty="0"/>
              <a:t>Three Month Study</a:t>
            </a:r>
          </a:p>
          <a:p>
            <a:pPr marL="800100" lvl="1" indent="-342900">
              <a:lnSpc>
                <a:spcPct val="120000"/>
              </a:lnSpc>
              <a:buFont typeface="Arial" panose="020B0604020202020204" pitchFamily="34" charset="0"/>
              <a:buChar char="•"/>
            </a:pPr>
            <a:r>
              <a:rPr lang="en-US" sz="1800" b="1" dirty="0"/>
              <a:t>Three identical projects in South Florida</a:t>
            </a:r>
          </a:p>
          <a:p>
            <a:pPr marL="800100" lvl="1" indent="-342900">
              <a:lnSpc>
                <a:spcPct val="120000"/>
              </a:lnSpc>
              <a:buFont typeface="Arial" panose="020B0604020202020204" pitchFamily="34" charset="0"/>
              <a:buChar char="•"/>
            </a:pPr>
            <a:r>
              <a:rPr lang="en-US" sz="1800" b="1" dirty="0"/>
              <a:t>One project uses AlertMeter®</a:t>
            </a:r>
          </a:p>
          <a:p>
            <a:pPr marL="800100" lvl="1" indent="-342900">
              <a:lnSpc>
                <a:spcPct val="120000"/>
              </a:lnSpc>
              <a:buFont typeface="Arial" panose="020B0604020202020204" pitchFamily="34" charset="0"/>
              <a:buChar char="•"/>
            </a:pPr>
            <a:endParaRPr lang="en-US" sz="1800" dirty="0"/>
          </a:p>
        </p:txBody>
      </p:sp>
      <p:sp>
        <p:nvSpPr>
          <p:cNvPr id="14" name="TextBox 13">
            <a:extLst>
              <a:ext uri="{FF2B5EF4-FFF2-40B4-BE49-F238E27FC236}">
                <a16:creationId xmlns:a16="http://schemas.microsoft.com/office/drawing/2014/main" id="{D92DB8AF-C3CE-4547-9F22-8CAF4D06D8DE}"/>
              </a:ext>
            </a:extLst>
          </p:cNvPr>
          <p:cNvSpPr txBox="1"/>
          <p:nvPr/>
        </p:nvSpPr>
        <p:spPr>
          <a:xfrm>
            <a:off x="589560" y="3887254"/>
            <a:ext cx="5062781" cy="2064540"/>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dirty="0"/>
              <a:t>Results:</a:t>
            </a:r>
          </a:p>
          <a:p>
            <a:pPr marL="800100" lvl="1" indent="-342900">
              <a:lnSpc>
                <a:spcPct val="120000"/>
              </a:lnSpc>
              <a:buFont typeface="Arial" panose="020B0604020202020204" pitchFamily="34" charset="0"/>
              <a:buChar char="•"/>
            </a:pPr>
            <a:r>
              <a:rPr lang="en-US" b="1" dirty="0"/>
              <a:t>37% fewer incidents at the AlertMeter® Project</a:t>
            </a:r>
          </a:p>
          <a:p>
            <a:pPr marL="800100" lvl="1" indent="-342900">
              <a:lnSpc>
                <a:spcPct val="120000"/>
              </a:lnSpc>
              <a:buFont typeface="Arial" panose="020B0604020202020204" pitchFamily="34" charset="0"/>
              <a:buChar char="•"/>
            </a:pPr>
            <a:r>
              <a:rPr lang="en-US" dirty="0"/>
              <a:t>Quality was better at AlertMeter® project</a:t>
            </a:r>
          </a:p>
          <a:p>
            <a:pPr marL="800100" lvl="1" indent="-342900">
              <a:lnSpc>
                <a:spcPct val="120000"/>
              </a:lnSpc>
              <a:buFont typeface="Arial" panose="020B0604020202020204" pitchFamily="34" charset="0"/>
              <a:buChar char="•"/>
            </a:pPr>
            <a:r>
              <a:rPr lang="en-US" dirty="0"/>
              <a:t>34% lower on random drug test failure, 50% lower on pre-employment failure</a:t>
            </a:r>
          </a:p>
        </p:txBody>
      </p:sp>
      <p:pic>
        <p:nvPicPr>
          <p:cNvPr id="19" name="Picture 18">
            <a:extLst>
              <a:ext uri="{FF2B5EF4-FFF2-40B4-BE49-F238E27FC236}">
                <a16:creationId xmlns:a16="http://schemas.microsoft.com/office/drawing/2014/main" id="{0624E5C1-9E7F-4F23-9F63-B7E455D740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pic>
        <p:nvPicPr>
          <p:cNvPr id="5" name="Picture 4" descr="A picture containing sky, outdoor, grass, yellow&#10;&#10;Description automatically generated">
            <a:extLst>
              <a:ext uri="{FF2B5EF4-FFF2-40B4-BE49-F238E27FC236}">
                <a16:creationId xmlns:a16="http://schemas.microsoft.com/office/drawing/2014/main" id="{96C133DC-1BB2-43C6-9B86-FD649A7458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53159" y="1142682"/>
            <a:ext cx="4650628" cy="4572000"/>
          </a:xfrm>
          <a:prstGeom prst="rect">
            <a:avLst/>
          </a:prstGeom>
        </p:spPr>
      </p:pic>
    </p:spTree>
    <p:extLst>
      <p:ext uri="{BB962C8B-B14F-4D97-AF65-F5344CB8AC3E}">
        <p14:creationId xmlns:p14="http://schemas.microsoft.com/office/powerpoint/2010/main" val="4096331620"/>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4809-753E-4866-BB8B-27D00CA92977}"/>
              </a:ext>
            </a:extLst>
          </p:cNvPr>
          <p:cNvSpPr>
            <a:spLocks noGrp="1"/>
          </p:cNvSpPr>
          <p:nvPr>
            <p:ph type="title"/>
          </p:nvPr>
        </p:nvSpPr>
        <p:spPr>
          <a:xfrm>
            <a:off x="589560" y="856180"/>
            <a:ext cx="4560584" cy="1128068"/>
          </a:xfrm>
        </p:spPr>
        <p:txBody>
          <a:bodyPr anchor="ctr">
            <a:noAutofit/>
          </a:bodyPr>
          <a:lstStyle/>
          <a:p>
            <a:r>
              <a:rPr lang="en-US" sz="4000" dirty="0"/>
              <a:t>Success Story:</a:t>
            </a:r>
            <a:br>
              <a:rPr lang="en-US" sz="4000" dirty="0"/>
            </a:br>
            <a:r>
              <a:rPr lang="en-US" sz="4000" dirty="0"/>
              <a:t>Global Construction Company </a:t>
            </a:r>
          </a:p>
        </p:txBody>
      </p:sp>
      <p:sp>
        <p:nvSpPr>
          <p:cNvPr id="18" name="TextBox 17">
            <a:extLst>
              <a:ext uri="{FF2B5EF4-FFF2-40B4-BE49-F238E27FC236}">
                <a16:creationId xmlns:a16="http://schemas.microsoft.com/office/drawing/2014/main" id="{91E4D603-84DF-4F22-97BE-D6DC3E325650}"/>
              </a:ext>
            </a:extLst>
          </p:cNvPr>
          <p:cNvSpPr txBox="1"/>
          <p:nvPr/>
        </p:nvSpPr>
        <p:spPr>
          <a:xfrm>
            <a:off x="5977788" y="5532719"/>
            <a:ext cx="5425410" cy="315631"/>
          </a:xfrm>
          <a:prstGeom prst="rect">
            <a:avLst/>
          </a:prstGeom>
          <a:solidFill>
            <a:srgbClr val="000000">
              <a:alpha val="50000"/>
            </a:srgbClr>
          </a:solidFill>
          <a:ln>
            <a:noFill/>
          </a:ln>
        </p:spPr>
        <p:txBody>
          <a:bodyPr wrap="square">
            <a:noAutofit/>
          </a:bodyPr>
          <a:lstStyle/>
          <a:p>
            <a:pPr algn="ctr">
              <a:spcAft>
                <a:spcPts val="600"/>
              </a:spcAft>
            </a:pPr>
            <a:r>
              <a:rPr lang="en-US" sz="1300" dirty="0">
                <a:solidFill>
                  <a:srgbClr val="FFFFFF"/>
                </a:solidFill>
              </a:rPr>
              <a:t>Energy and Telecommunications</a:t>
            </a:r>
          </a:p>
        </p:txBody>
      </p:sp>
      <p:pic>
        <p:nvPicPr>
          <p:cNvPr id="19" name="Picture 18">
            <a:extLst>
              <a:ext uri="{FF2B5EF4-FFF2-40B4-BE49-F238E27FC236}">
                <a16:creationId xmlns:a16="http://schemas.microsoft.com/office/drawing/2014/main" id="{0624E5C1-9E7F-4F23-9F63-B7E455D740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sp>
        <p:nvSpPr>
          <p:cNvPr id="21" name="TextBox 20">
            <a:extLst>
              <a:ext uri="{FF2B5EF4-FFF2-40B4-BE49-F238E27FC236}">
                <a16:creationId xmlns:a16="http://schemas.microsoft.com/office/drawing/2014/main" id="{9275823D-A8BA-48DA-9B2D-7629A9A73DD5}"/>
              </a:ext>
            </a:extLst>
          </p:cNvPr>
          <p:cNvSpPr txBox="1"/>
          <p:nvPr/>
        </p:nvSpPr>
        <p:spPr>
          <a:xfrm>
            <a:off x="0" y="2400161"/>
            <a:ext cx="5831840" cy="3750899"/>
          </a:xfrm>
          <a:prstGeom prst="rect">
            <a:avLst/>
          </a:prstGeom>
          <a:noFill/>
        </p:spPr>
        <p:txBody>
          <a:bodyPr wrap="square">
            <a:spAutoFit/>
          </a:bodyPr>
          <a:lstStyle/>
          <a:p>
            <a:pPr marL="800100" lvl="1" indent="-342900">
              <a:lnSpc>
                <a:spcPct val="120000"/>
              </a:lnSpc>
              <a:buFont typeface="Arial" panose="020B0604020202020204" pitchFamily="34" charset="0"/>
              <a:buChar char="•"/>
            </a:pPr>
            <a:r>
              <a:rPr lang="en-US" sz="2400" dirty="0">
                <a:latin typeface="Calibri Light" panose="020F0302020204030204" pitchFamily="34" charset="0"/>
              </a:rPr>
              <a:t>Survey Results:</a:t>
            </a:r>
          </a:p>
          <a:p>
            <a:pPr marL="1257300" lvl="2" indent="-342900">
              <a:lnSpc>
                <a:spcPct val="120000"/>
              </a:lnSpc>
              <a:buFont typeface="Arial" panose="020B0604020202020204" pitchFamily="34" charset="0"/>
              <a:buChar char="•"/>
            </a:pPr>
            <a:r>
              <a:rPr lang="en-US" sz="2400" dirty="0">
                <a:latin typeface="Calibri Light" panose="020F0302020204030204" pitchFamily="34" charset="0"/>
              </a:rPr>
              <a:t>“AlertMeter® </a:t>
            </a:r>
            <a:r>
              <a:rPr lang="en-US" sz="2800" b="1" dirty="0">
                <a:latin typeface="Calibri Light" panose="020F0302020204030204" pitchFamily="34" charset="0"/>
              </a:rPr>
              <a:t>improved my safety</a:t>
            </a:r>
            <a:r>
              <a:rPr lang="en-US" sz="2400" dirty="0">
                <a:latin typeface="Calibri Light" panose="020F0302020204030204" pitchFamily="34" charset="0"/>
              </a:rPr>
              <a:t>, I am safer, I feel safer.”</a:t>
            </a:r>
          </a:p>
          <a:p>
            <a:pPr marL="1257300" lvl="2" indent="-342900">
              <a:lnSpc>
                <a:spcPct val="120000"/>
              </a:lnSpc>
              <a:buFont typeface="Arial" panose="020B0604020202020204" pitchFamily="34" charset="0"/>
              <a:buChar char="•"/>
            </a:pPr>
            <a:r>
              <a:rPr lang="en-US" sz="2400" dirty="0">
                <a:latin typeface="Calibri Light" panose="020F0302020204030204" pitchFamily="34" charset="0"/>
              </a:rPr>
              <a:t>50% agree or strongly agree</a:t>
            </a:r>
          </a:p>
          <a:p>
            <a:pPr marL="1257300" lvl="2" indent="-342900">
              <a:lnSpc>
                <a:spcPct val="120000"/>
              </a:lnSpc>
              <a:buFont typeface="Arial" panose="020B0604020202020204" pitchFamily="34" charset="0"/>
              <a:buChar char="•"/>
            </a:pPr>
            <a:r>
              <a:rPr lang="en-US" sz="2400" dirty="0">
                <a:latin typeface="Calibri Light" panose="020F0302020204030204" pitchFamily="34" charset="0"/>
              </a:rPr>
              <a:t>40% Neutral/10% Disagreed</a:t>
            </a:r>
          </a:p>
          <a:p>
            <a:pPr marL="1714500" lvl="3" indent="-342900">
              <a:lnSpc>
                <a:spcPct val="120000"/>
              </a:lnSpc>
              <a:buFont typeface="Arial" panose="020B0604020202020204" pitchFamily="34" charset="0"/>
              <a:buChar char="•"/>
            </a:pPr>
            <a:r>
              <a:rPr lang="en-US" sz="2400" b="1" dirty="0">
                <a:latin typeface="Calibri Light" panose="020F0302020204030204" pitchFamily="34" charset="0"/>
              </a:rPr>
              <a:t>20% of respondents stated improved sleep and reduced alcohol use.</a:t>
            </a:r>
          </a:p>
        </p:txBody>
      </p:sp>
      <p:pic>
        <p:nvPicPr>
          <p:cNvPr id="4" name="Picture 3" descr="A picture containing person, indoor, standing&#10;&#10;Description automatically generated">
            <a:extLst>
              <a:ext uri="{FF2B5EF4-FFF2-40B4-BE49-F238E27FC236}">
                <a16:creationId xmlns:a16="http://schemas.microsoft.com/office/drawing/2014/main" id="{48E6AC50-3B63-43B0-B8F2-A6E06932AD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77788" y="658966"/>
            <a:ext cx="5425410" cy="4873753"/>
          </a:xfrm>
          <a:prstGeom prst="rect">
            <a:avLst/>
          </a:prstGeom>
        </p:spPr>
      </p:pic>
    </p:spTree>
    <p:extLst>
      <p:ext uri="{BB962C8B-B14F-4D97-AF65-F5344CB8AC3E}">
        <p14:creationId xmlns:p14="http://schemas.microsoft.com/office/powerpoint/2010/main" val="411672085"/>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4809-753E-4866-BB8B-27D00CA92977}"/>
              </a:ext>
            </a:extLst>
          </p:cNvPr>
          <p:cNvSpPr>
            <a:spLocks noGrp="1"/>
          </p:cNvSpPr>
          <p:nvPr>
            <p:ph type="title"/>
          </p:nvPr>
        </p:nvSpPr>
        <p:spPr>
          <a:xfrm>
            <a:off x="1296899" y="608510"/>
            <a:ext cx="3550445" cy="1128068"/>
          </a:xfrm>
        </p:spPr>
        <p:txBody>
          <a:bodyPr anchor="ctr">
            <a:normAutofit fontScale="90000"/>
          </a:bodyPr>
          <a:lstStyle/>
          <a:p>
            <a:r>
              <a:rPr lang="en-US" sz="4800" dirty="0"/>
              <a:t>Distribution Warehouse Transportation</a:t>
            </a:r>
          </a:p>
        </p:txBody>
      </p:sp>
      <p:sp>
        <p:nvSpPr>
          <p:cNvPr id="3" name="Content Placeholder 2">
            <a:extLst>
              <a:ext uri="{FF2B5EF4-FFF2-40B4-BE49-F238E27FC236}">
                <a16:creationId xmlns:a16="http://schemas.microsoft.com/office/drawing/2014/main" id="{8D6EA63C-8318-411B-804A-EBB26B1EED51}"/>
              </a:ext>
            </a:extLst>
          </p:cNvPr>
          <p:cNvSpPr>
            <a:spLocks noGrp="1"/>
          </p:cNvSpPr>
          <p:nvPr>
            <p:ph idx="1"/>
          </p:nvPr>
        </p:nvSpPr>
        <p:spPr>
          <a:xfrm>
            <a:off x="665085" y="2329478"/>
            <a:ext cx="5278066" cy="2722142"/>
          </a:xfrm>
        </p:spPr>
        <p:txBody>
          <a:bodyPr anchor="ctr">
            <a:normAutofit/>
          </a:bodyPr>
          <a:lstStyle/>
          <a:p>
            <a:pPr marL="342900" indent="-342900">
              <a:buFont typeface="Arial" panose="020B0604020202020204" pitchFamily="34" charset="0"/>
              <a:buChar char="•"/>
            </a:pPr>
            <a:r>
              <a:rPr lang="en-US" sz="2800" b="1" dirty="0"/>
              <a:t>30% reduction </a:t>
            </a:r>
            <a:r>
              <a:rPr lang="en-US" sz="2400" dirty="0"/>
              <a:t>in Workers Compensation Insurance claims </a:t>
            </a:r>
          </a:p>
          <a:p>
            <a:pPr marL="342900" indent="-342900">
              <a:buFont typeface="Arial" panose="020B0604020202020204" pitchFamily="34" charset="0"/>
              <a:buChar char="•"/>
            </a:pPr>
            <a:r>
              <a:rPr lang="en-US" sz="2800" b="1" dirty="0"/>
              <a:t>50% reduction </a:t>
            </a:r>
            <a:r>
              <a:rPr lang="en-US" sz="2400" dirty="0"/>
              <a:t>in Total Recordable Incident Rate (1.6 down to 0.8)</a:t>
            </a:r>
          </a:p>
          <a:p>
            <a:pPr marL="342900" indent="-342900">
              <a:buFont typeface="Arial" panose="020B0604020202020204" pitchFamily="34" charset="0"/>
              <a:buChar char="•"/>
            </a:pPr>
            <a:r>
              <a:rPr lang="en-US" sz="2800" b="1" dirty="0"/>
              <a:t>52% reduction </a:t>
            </a:r>
            <a:r>
              <a:rPr lang="en-US" sz="2400" dirty="0"/>
              <a:t>in total average cost of incidents</a:t>
            </a:r>
          </a:p>
        </p:txBody>
      </p:sp>
      <p:pic>
        <p:nvPicPr>
          <p:cNvPr id="15" name="Picture 14">
            <a:extLst>
              <a:ext uri="{FF2B5EF4-FFF2-40B4-BE49-F238E27FC236}">
                <a16:creationId xmlns:a16="http://schemas.microsoft.com/office/drawing/2014/main" id="{4F33C2E0-CD3C-4B81-B8A8-17AE308265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83423" y="581892"/>
            <a:ext cx="4397433" cy="2518756"/>
          </a:xfrm>
          <a:prstGeom prst="rect">
            <a:avLst/>
          </a:prstGeom>
        </p:spPr>
      </p:pic>
      <p:pic>
        <p:nvPicPr>
          <p:cNvPr id="14" name="Picture 13">
            <a:extLst>
              <a:ext uri="{FF2B5EF4-FFF2-40B4-BE49-F238E27FC236}">
                <a16:creationId xmlns:a16="http://schemas.microsoft.com/office/drawing/2014/main" id="{DC29E6E8-D2A5-4C05-8EBC-09902946A3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83423" y="3707894"/>
            <a:ext cx="4395569" cy="2518756"/>
          </a:xfrm>
          <a:prstGeom prst="rect">
            <a:avLst/>
          </a:prstGeom>
        </p:spPr>
      </p:pic>
      <p:sp>
        <p:nvSpPr>
          <p:cNvPr id="29" name="TextBox 28">
            <a:extLst>
              <a:ext uri="{FF2B5EF4-FFF2-40B4-BE49-F238E27FC236}">
                <a16:creationId xmlns:a16="http://schemas.microsoft.com/office/drawing/2014/main" id="{E0864E46-B584-486A-A162-5E91297F202D}"/>
              </a:ext>
            </a:extLst>
          </p:cNvPr>
          <p:cNvSpPr txBox="1"/>
          <p:nvPr/>
        </p:nvSpPr>
        <p:spPr>
          <a:xfrm>
            <a:off x="2475394" y="5445529"/>
            <a:ext cx="4374292" cy="830997"/>
          </a:xfrm>
          <a:prstGeom prst="rect">
            <a:avLst/>
          </a:prstGeom>
          <a:noFill/>
        </p:spPr>
        <p:txBody>
          <a:bodyPr wrap="square">
            <a:spAutoFit/>
          </a:bodyPr>
          <a:lstStyle/>
          <a:p>
            <a:pPr algn="r"/>
            <a:r>
              <a:rPr lang="en-US" sz="1600" i="1" dirty="0">
                <a:latin typeface="Calibri Light" panose="020F0302020204030204" pitchFamily="34" charset="0"/>
              </a:rPr>
              <a:t>40 warehouse / distribution centers supplying construction supplying any industry that needs steel. (Oil, Construction, Mining etc.)</a:t>
            </a:r>
          </a:p>
        </p:txBody>
      </p:sp>
      <p:pic>
        <p:nvPicPr>
          <p:cNvPr id="31" name="Picture 30">
            <a:extLst>
              <a:ext uri="{FF2B5EF4-FFF2-40B4-BE49-F238E27FC236}">
                <a16:creationId xmlns:a16="http://schemas.microsoft.com/office/drawing/2014/main" id="{97B92A6E-3281-499E-8026-CEAE04443C09}"/>
              </a:ext>
            </a:extLst>
          </p:cNvPr>
          <p:cNvPicPr/>
          <p:nvPr/>
        </p:nvPicPr>
        <p:blipFill>
          <a:blip r:embed="rId4">
            <a:extLst>
              <a:ext uri="{28A0092B-C50C-407E-A947-70E740481C1C}">
                <a14:useLocalDpi xmlns:a14="http://schemas.microsoft.com/office/drawing/2010/main"/>
              </a:ext>
            </a:extLst>
          </a:blip>
          <a:stretch>
            <a:fillRect/>
          </a:stretch>
        </p:blipFill>
        <p:spPr>
          <a:xfrm>
            <a:off x="4847344" y="150494"/>
            <a:ext cx="1801397" cy="1024720"/>
          </a:xfrm>
          <a:prstGeom prst="rect">
            <a:avLst/>
          </a:prstGeom>
        </p:spPr>
      </p:pic>
      <p:pic>
        <p:nvPicPr>
          <p:cNvPr id="16" name="Picture 15">
            <a:extLst>
              <a:ext uri="{FF2B5EF4-FFF2-40B4-BE49-F238E27FC236}">
                <a16:creationId xmlns:a16="http://schemas.microsoft.com/office/drawing/2014/main" id="{B2A16B60-CE8C-489A-BC4D-933C5F4BCA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spTree>
    <p:extLst>
      <p:ext uri="{BB962C8B-B14F-4D97-AF65-F5344CB8AC3E}">
        <p14:creationId xmlns:p14="http://schemas.microsoft.com/office/powerpoint/2010/main" val="44005051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14CE4F-0AEC-4DE7-BB53-742BAABC01A1}"/>
              </a:ext>
            </a:extLst>
          </p:cNvPr>
          <p:cNvGrpSpPr/>
          <p:nvPr/>
        </p:nvGrpSpPr>
        <p:grpSpPr>
          <a:xfrm>
            <a:off x="0" y="6407997"/>
            <a:ext cx="12192000" cy="450003"/>
            <a:chOff x="0" y="6407361"/>
            <a:chExt cx="12192000" cy="450003"/>
          </a:xfrm>
        </p:grpSpPr>
        <p:sp>
          <p:nvSpPr>
            <p:cNvPr id="10" name="Rectangle 9">
              <a:extLst>
                <a:ext uri="{FF2B5EF4-FFF2-40B4-BE49-F238E27FC236}">
                  <a16:creationId xmlns:a16="http://schemas.microsoft.com/office/drawing/2014/main" id="{99F90562-3FB6-44C1-B863-DFC94FC7868C}"/>
                </a:ext>
              </a:extLst>
            </p:cNvPr>
            <p:cNvSpPr/>
            <p:nvPr/>
          </p:nvSpPr>
          <p:spPr>
            <a:xfrm>
              <a:off x="0" y="6407361"/>
              <a:ext cx="12192000" cy="450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7599E4-BCF9-4358-9E5A-E9B30CC7C2FE}"/>
                </a:ext>
              </a:extLst>
            </p:cNvPr>
            <p:cNvSpPr txBox="1"/>
            <p:nvPr/>
          </p:nvSpPr>
          <p:spPr>
            <a:xfrm>
              <a:off x="0" y="6499140"/>
              <a:ext cx="1219200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2F2F2"/>
                  </a:solidFill>
                  <a:effectLst/>
                  <a:uLnTx/>
                  <a:uFillTx/>
                  <a:latin typeface="Calibri" panose="020F0502020204030204"/>
                  <a:ea typeface="+mn-ea"/>
                  <a:cs typeface="+mn-cs"/>
                </a:rPr>
                <a:t>Proprietary and Confidential</a:t>
              </a:r>
            </a:p>
          </p:txBody>
        </p:sp>
        <p:pic>
          <p:nvPicPr>
            <p:cNvPr id="12" name="Picture 11" descr="A picture containing shape&#10;&#10;Description automatically generated">
              <a:extLst>
                <a:ext uri="{FF2B5EF4-FFF2-40B4-BE49-F238E27FC236}">
                  <a16:creationId xmlns:a16="http://schemas.microsoft.com/office/drawing/2014/main" id="{AD0B4F00-84D3-4FD9-89EA-4D3A166A03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13" name="Picture 12" descr="Text&#10;&#10;Description automatically generated">
              <a:extLst>
                <a:ext uri="{FF2B5EF4-FFF2-40B4-BE49-F238E27FC236}">
                  <a16:creationId xmlns:a16="http://schemas.microsoft.com/office/drawing/2014/main" id="{481B3E6C-C58B-4E7B-8BD7-90297F42E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sp>
        <p:nvSpPr>
          <p:cNvPr id="18" name="TextBox 17">
            <a:extLst>
              <a:ext uri="{FF2B5EF4-FFF2-40B4-BE49-F238E27FC236}">
                <a16:creationId xmlns:a16="http://schemas.microsoft.com/office/drawing/2014/main" id="{3819BDEE-8F35-49C0-8348-3D431FA8997A}"/>
              </a:ext>
            </a:extLst>
          </p:cNvPr>
          <p:cNvSpPr txBox="1"/>
          <p:nvPr/>
        </p:nvSpPr>
        <p:spPr>
          <a:xfrm>
            <a:off x="1020196" y="1568192"/>
            <a:ext cx="10151608"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Interview with the VP Safety of Triple-S Steel: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lphaUcPeriod" startAt="17"/>
              <a:tabLst/>
              <a:defRPr/>
            </a:pPr>
            <a:r>
              <a:rPr kumimoji="0" lang="en-US" sz="2000" b="1" i="0"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How many facilities and employees at Triple-S are using the AlertMeter®?</a:t>
            </a:r>
            <a:r>
              <a:rPr kumimoji="0" lang="en-US" sz="2000" b="1" i="0" u="none" strike="noStrike" kern="1200" cap="none" spc="0" normalizeH="0" baseline="0" noProof="0" dirty="0">
                <a:ln>
                  <a:noFill/>
                </a:ln>
                <a:solidFill>
                  <a:srgbClr val="000000"/>
                </a:solidFill>
                <a:effectLst>
                  <a:outerShdw blurRad="38100" dist="19050" dir="2700000" algn="tl">
                    <a:srgbClr val="273F65">
                      <a:alpha val="40000"/>
                    </a:srgbClr>
                  </a:outerShdw>
                </a:effectLst>
                <a:uLnTx/>
                <a:uFillTx/>
                <a:latin typeface="Calibri"/>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We have </a:t>
            </a:r>
            <a:r>
              <a:rPr lang="en-US" sz="2000" i="1" dirty="0">
                <a:solidFill>
                  <a:srgbClr val="273F65"/>
                </a:solidFill>
                <a:highlight>
                  <a:srgbClr val="FFFF00"/>
                </a:highlight>
                <a:latin typeface="Calibri"/>
                <a:ea typeface="Calibri" panose="020F0502020204030204" pitchFamily="34" charset="0"/>
                <a:cs typeface="Times New Roman" panose="02020603050405020304" pitchFamily="18" charset="0"/>
              </a:rPr>
              <a:t>1500</a:t>
            </a:r>
            <a:r>
              <a:rPr kumimoji="0" lang="en-US" sz="2000" b="0" i="1" u="none" strike="noStrike" kern="1200" cap="none" spc="0" normalizeH="0" baseline="0" noProof="0" dirty="0">
                <a:ln>
                  <a:noFill/>
                </a:ln>
                <a:solidFill>
                  <a:srgbClr val="273F65"/>
                </a:solidFill>
                <a:effectLst/>
                <a:highlight>
                  <a:srgbClr val="FFFF00"/>
                </a:highlight>
                <a:uLnTx/>
                <a:uFillTx/>
                <a:latin typeface="Calibri"/>
                <a:ea typeface="Calibri" panose="020F0502020204030204" pitchFamily="34" charset="0"/>
                <a:cs typeface="Times New Roman" panose="02020603050405020304" pitchFamily="18" charset="0"/>
              </a:rPr>
              <a:t> people at </a:t>
            </a:r>
            <a:r>
              <a:rPr lang="en-US" sz="2000" i="1" dirty="0">
                <a:solidFill>
                  <a:srgbClr val="273F65"/>
                </a:solidFill>
                <a:highlight>
                  <a:srgbClr val="FFFF00"/>
                </a:highlight>
                <a:latin typeface="Calibri"/>
                <a:ea typeface="Calibri" panose="020F0502020204030204" pitchFamily="34" charset="0"/>
                <a:cs typeface="Times New Roman" panose="02020603050405020304" pitchFamily="18" charset="0"/>
              </a:rPr>
              <a:t>65</a:t>
            </a:r>
            <a:r>
              <a:rPr kumimoji="0" lang="en-US" sz="2000" b="0" i="1" u="none" strike="noStrike" kern="1200" cap="none" spc="0" normalizeH="0" baseline="0" noProof="0" dirty="0">
                <a:ln>
                  <a:noFill/>
                </a:ln>
                <a:solidFill>
                  <a:srgbClr val="273F65"/>
                </a:solidFill>
                <a:effectLst/>
                <a:highlight>
                  <a:srgbClr val="FFFF00"/>
                </a:highlight>
                <a:uLnTx/>
                <a:uFillTx/>
                <a:latin typeface="Calibri"/>
                <a:ea typeface="Calibri" panose="020F0502020204030204" pitchFamily="34" charset="0"/>
                <a:cs typeface="Times New Roman" panose="02020603050405020304" pitchFamily="18" charset="0"/>
              </a:rPr>
              <a:t> locations in the U.S. using the AlertMeter</a:t>
            </a:r>
            <a:r>
              <a:rPr kumimoji="0" lang="en-US" sz="2000" b="0" i="1"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Q. What has changed at Triple-S since you implemented the AlertMeter®?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At the facilities where AlertMeter® has been used, </a:t>
            </a:r>
            <a:r>
              <a:rPr kumimoji="0" lang="en-US" sz="2000" b="0" i="1" u="none" strike="noStrike" kern="1200" cap="none" spc="0" normalizeH="0" baseline="0" noProof="0" dirty="0">
                <a:ln>
                  <a:noFill/>
                </a:ln>
                <a:solidFill>
                  <a:srgbClr val="273F65"/>
                </a:solidFill>
                <a:effectLst/>
                <a:highlight>
                  <a:srgbClr val="FFFF00"/>
                </a:highlight>
                <a:uLnTx/>
                <a:uFillTx/>
                <a:latin typeface="Calibri"/>
                <a:ea typeface="Calibri" panose="020F0502020204030204" pitchFamily="34" charset="0"/>
                <a:cs typeface="Times New Roman" panose="02020603050405020304" pitchFamily="18" charset="0"/>
              </a:rPr>
              <a:t>our incident rate is now very close to zero</a:t>
            </a:r>
            <a:r>
              <a:rPr kumimoji="0" lang="en-US" sz="2000" b="0" i="1"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Q. What other improvements have you seen?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sng" strike="noStrike" kern="1200" cap="none" spc="0" normalizeH="0" baseline="0" noProof="0" dirty="0">
                <a:ln>
                  <a:noFill/>
                </a:ln>
                <a:solidFill>
                  <a:srgbClr val="273F65"/>
                </a:solidFill>
                <a:effectLst/>
                <a:highlight>
                  <a:srgbClr val="FFFF00"/>
                </a:highlight>
                <a:uLnTx/>
                <a:uFillTx/>
                <a:latin typeface="Calibri"/>
                <a:ea typeface="Calibri" panose="020F0502020204030204" pitchFamily="34" charset="0"/>
                <a:cs typeface="Times New Roman" panose="02020603050405020304" pitchFamily="18" charset="0"/>
              </a:rPr>
              <a:t>The interaction between our leadership team and our employees from a safety perspective has just gone through the roof.  </a:t>
            </a:r>
            <a:r>
              <a:rPr kumimoji="0" lang="en-US" sz="2000" b="0" i="1"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It has increased everyone’s safety awareness.</a:t>
            </a:r>
            <a:r>
              <a:rPr kumimoji="0" lang="en-US" sz="2000" b="0" i="0" u="none" strike="noStrike" kern="1200" cap="none" spc="0" normalizeH="0" baseline="0" noProof="0" dirty="0">
                <a:ln>
                  <a:noFill/>
                </a:ln>
                <a:solidFill>
                  <a:srgbClr val="273F65"/>
                </a:solidFill>
                <a:effectLst/>
                <a:highlight>
                  <a:srgbClr val="FFFF00"/>
                </a:highlight>
                <a:uLnTx/>
                <a:uFillTx/>
                <a:latin typeface="Calibri"/>
                <a:ea typeface="Calibri" panose="020F0502020204030204" pitchFamily="34" charset="0"/>
                <a:cs typeface="Times New Roman" panose="02020603050405020304" pitchFamily="18" charset="0"/>
              </a:rPr>
              <a:t> </a:t>
            </a:r>
            <a:endParaRPr kumimoji="0" lang="en-US" sz="2000" b="0" i="0" u="sng" strike="noStrike" kern="1200" cap="none" spc="0" normalizeH="0" baseline="0" noProof="0" dirty="0">
              <a:ln>
                <a:noFill/>
              </a:ln>
              <a:solidFill>
                <a:srgbClr val="273F65"/>
              </a:solidFill>
              <a:effectLst/>
              <a:highlight>
                <a:srgbClr val="FFFF00"/>
              </a:highligh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Second, in </a:t>
            </a:r>
            <a:r>
              <a:rPr kumimoji="0" lang="en-US" sz="2000" b="0" i="1" u="none" strike="noStrike" kern="1200" cap="none" spc="0" normalizeH="0" baseline="0" noProof="0" dirty="0">
                <a:ln>
                  <a:noFill/>
                </a:ln>
                <a:solidFill>
                  <a:srgbClr val="273F65"/>
                </a:solidFill>
                <a:effectLst/>
                <a:highlight>
                  <a:srgbClr val="FFFF00"/>
                </a:highlight>
                <a:uLnTx/>
                <a:uFillTx/>
                <a:latin typeface="Calibri"/>
                <a:ea typeface="Calibri" panose="020F0502020204030204" pitchFamily="34" charset="0"/>
                <a:cs typeface="Times New Roman" panose="02020603050405020304" pitchFamily="18" charset="0"/>
              </a:rPr>
              <a:t>states where marijuana has been legalized</a:t>
            </a:r>
            <a:r>
              <a:rPr kumimoji="0" lang="en-US" sz="2000" b="0" i="1" u="none" strike="noStrike" kern="1200" cap="none" spc="0" normalizeH="0" baseline="0" noProof="0" dirty="0">
                <a:ln>
                  <a:noFill/>
                </a:ln>
                <a:solidFill>
                  <a:srgbClr val="273F65"/>
                </a:solidFill>
                <a:effectLst/>
                <a:uLnTx/>
                <a:uFillTx/>
                <a:latin typeface="Calibri"/>
                <a:ea typeface="Calibri" panose="020F0502020204030204" pitchFamily="34" charset="0"/>
                <a:cs typeface="Times New Roman" panose="02020603050405020304" pitchFamily="18" charset="0"/>
              </a:rPr>
              <a:t>, the morale has really improved because </a:t>
            </a:r>
            <a:r>
              <a:rPr kumimoji="0" lang="en-US" sz="2000" b="0" i="1" u="none" strike="noStrike" kern="1200" cap="none" spc="0" normalizeH="0" baseline="0" noProof="0" dirty="0">
                <a:ln>
                  <a:noFill/>
                </a:ln>
                <a:solidFill>
                  <a:srgbClr val="273F65"/>
                </a:solidFill>
                <a:effectLst/>
                <a:highlight>
                  <a:srgbClr val="FFFF00"/>
                </a:highlight>
                <a:uLnTx/>
                <a:uFillTx/>
                <a:latin typeface="Calibri"/>
                <a:ea typeface="Calibri" panose="020F0502020204030204" pitchFamily="34" charset="0"/>
                <a:cs typeface="Times New Roman" panose="02020603050405020304" pitchFamily="18" charset="0"/>
              </a:rPr>
              <a:t>there’s more assurance that everyone is fit for work.  </a:t>
            </a:r>
          </a:p>
        </p:txBody>
      </p:sp>
      <p:pic>
        <p:nvPicPr>
          <p:cNvPr id="5" name="Picture 4">
            <a:extLst>
              <a:ext uri="{FF2B5EF4-FFF2-40B4-BE49-F238E27FC236}">
                <a16:creationId xmlns:a16="http://schemas.microsoft.com/office/drawing/2014/main" id="{E8F5A088-C3F8-7E3A-0A79-C0F809431DF9}"/>
              </a:ext>
            </a:extLst>
          </p:cNvPr>
          <p:cNvPicPr/>
          <p:nvPr/>
        </p:nvPicPr>
        <p:blipFill>
          <a:blip r:embed="rId4">
            <a:extLst>
              <a:ext uri="{28A0092B-C50C-407E-A947-70E740481C1C}">
                <a14:useLocalDpi xmlns:a14="http://schemas.microsoft.com/office/drawing/2010/main"/>
              </a:ext>
            </a:extLst>
          </a:blip>
          <a:stretch>
            <a:fillRect/>
          </a:stretch>
        </p:blipFill>
        <p:spPr>
          <a:xfrm>
            <a:off x="565229" y="237094"/>
            <a:ext cx="1801397" cy="1024720"/>
          </a:xfrm>
          <a:prstGeom prst="rect">
            <a:avLst/>
          </a:prstGeom>
        </p:spPr>
      </p:pic>
      <p:pic>
        <p:nvPicPr>
          <p:cNvPr id="2" name="Picture 1">
            <a:extLst>
              <a:ext uri="{FF2B5EF4-FFF2-40B4-BE49-F238E27FC236}">
                <a16:creationId xmlns:a16="http://schemas.microsoft.com/office/drawing/2014/main" id="{A3FBBD37-7F3E-9B35-84AB-0CF829281E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395354"/>
            <a:ext cx="12192000" cy="451104"/>
          </a:xfrm>
          <a:prstGeom prst="rect">
            <a:avLst/>
          </a:prstGeom>
        </p:spPr>
      </p:pic>
    </p:spTree>
    <p:extLst>
      <p:ext uri="{BB962C8B-B14F-4D97-AF65-F5344CB8AC3E}">
        <p14:creationId xmlns:p14="http://schemas.microsoft.com/office/powerpoint/2010/main" val="3535006041"/>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4809-753E-4866-BB8B-27D00CA92977}"/>
              </a:ext>
            </a:extLst>
          </p:cNvPr>
          <p:cNvSpPr>
            <a:spLocks noGrp="1"/>
          </p:cNvSpPr>
          <p:nvPr>
            <p:ph type="title"/>
          </p:nvPr>
        </p:nvSpPr>
        <p:spPr>
          <a:xfrm>
            <a:off x="589560" y="856180"/>
            <a:ext cx="4560584" cy="1128068"/>
          </a:xfrm>
        </p:spPr>
        <p:txBody>
          <a:bodyPr anchor="ctr">
            <a:normAutofit fontScale="90000"/>
          </a:bodyPr>
          <a:lstStyle/>
          <a:p>
            <a:r>
              <a:rPr lang="en-US" sz="4000" dirty="0"/>
              <a:t>Success Story</a:t>
            </a:r>
            <a:br>
              <a:rPr lang="en-US" sz="4000" dirty="0"/>
            </a:br>
            <a:r>
              <a:rPr lang="en-US" sz="4000" dirty="0"/>
              <a:t>Manufacturing</a:t>
            </a:r>
          </a:p>
        </p:txBody>
      </p:sp>
      <p:sp>
        <p:nvSpPr>
          <p:cNvPr id="3" name="Content Placeholder 2">
            <a:extLst>
              <a:ext uri="{FF2B5EF4-FFF2-40B4-BE49-F238E27FC236}">
                <a16:creationId xmlns:a16="http://schemas.microsoft.com/office/drawing/2014/main" id="{8D6EA63C-8318-411B-804A-EBB26B1EED51}"/>
              </a:ext>
            </a:extLst>
          </p:cNvPr>
          <p:cNvSpPr>
            <a:spLocks noGrp="1"/>
          </p:cNvSpPr>
          <p:nvPr>
            <p:ph idx="1"/>
          </p:nvPr>
        </p:nvSpPr>
        <p:spPr>
          <a:xfrm>
            <a:off x="590719" y="2300723"/>
            <a:ext cx="4559425" cy="3979585"/>
          </a:xfrm>
        </p:spPr>
        <p:txBody>
          <a:bodyPr anchor="ctr">
            <a:normAutofit/>
          </a:bodyPr>
          <a:lstStyle/>
          <a:p>
            <a:pPr marL="342900" indent="-342900">
              <a:buFont typeface="Arial" panose="020B0604020202020204" pitchFamily="34" charset="0"/>
              <a:buChar char="•"/>
            </a:pPr>
            <a:r>
              <a:rPr lang="en-US" sz="2000" dirty="0"/>
              <a:t>A two-year study showed significant improvement and reduced costs in numerous areas of the company.</a:t>
            </a:r>
          </a:p>
          <a:p>
            <a:pPr marL="342900" indent="-342900">
              <a:buFont typeface="Arial" panose="020B0604020202020204" pitchFamily="34" charset="0"/>
              <a:buChar char="•"/>
            </a:pPr>
            <a:r>
              <a:rPr kumimoji="0" lang="en-US" sz="2400" b="1" u="none" strike="noStrike" kern="1200" cap="none" spc="0" normalizeH="0" baseline="0" noProof="0" dirty="0">
                <a:ln>
                  <a:noFill/>
                </a:ln>
                <a:effectLst/>
                <a:uLnTx/>
                <a:uFillTx/>
                <a:latin typeface="Calibri Light" panose="020F0302020204030204" pitchFamily="34" charset="0"/>
                <a:ea typeface="+mn-ea"/>
                <a:cs typeface="+mn-cs"/>
              </a:rPr>
              <a:t>70% reduction </a:t>
            </a:r>
            <a:r>
              <a:rPr kumimoji="0" lang="en-US" sz="2000" b="0" u="none" strike="noStrike" kern="1200" cap="none" spc="0" normalizeH="0" baseline="0" noProof="0" dirty="0">
                <a:ln>
                  <a:noFill/>
                </a:ln>
                <a:effectLst/>
                <a:uLnTx/>
                <a:uFillTx/>
                <a:latin typeface="Calibri Light" panose="020F0302020204030204" pitchFamily="34" charset="0"/>
                <a:ea typeface="+mn-ea"/>
                <a:cs typeface="+mn-cs"/>
              </a:rPr>
              <a:t>in </a:t>
            </a:r>
            <a:r>
              <a:rPr lang="en-US" sz="2000" dirty="0">
                <a:latin typeface="Calibri Light" panose="020F0302020204030204" pitchFamily="34" charset="0"/>
              </a:rPr>
              <a:t>w</a:t>
            </a:r>
            <a:r>
              <a:rPr kumimoji="0" lang="en-US" sz="2000" b="0" u="none" strike="noStrike" kern="1200" cap="none" spc="0" normalizeH="0" baseline="0" noProof="0" dirty="0">
                <a:ln>
                  <a:noFill/>
                </a:ln>
                <a:effectLst/>
                <a:uLnTx/>
                <a:uFillTx/>
                <a:latin typeface="Calibri Light" panose="020F0302020204030204" pitchFamily="34" charset="0"/>
                <a:ea typeface="+mn-ea"/>
                <a:cs typeface="+mn-cs"/>
              </a:rPr>
              <a:t>orkers </a:t>
            </a:r>
            <a:r>
              <a:rPr lang="en-US" sz="2000" dirty="0">
                <a:latin typeface="Calibri Light" panose="020F0302020204030204" pitchFamily="34" charset="0"/>
              </a:rPr>
              <a:t>c</a:t>
            </a:r>
            <a:r>
              <a:rPr kumimoji="0" lang="en-US" sz="2000" b="0" u="none" strike="noStrike" kern="1200" cap="none" spc="0" normalizeH="0" baseline="0" noProof="0" dirty="0">
                <a:ln>
                  <a:noFill/>
                </a:ln>
                <a:effectLst/>
                <a:uLnTx/>
                <a:uFillTx/>
                <a:latin typeface="Calibri Light" panose="020F0302020204030204" pitchFamily="34" charset="0"/>
                <a:ea typeface="+mn-ea"/>
                <a:cs typeface="+mn-cs"/>
              </a:rPr>
              <a:t>omp </a:t>
            </a:r>
            <a:r>
              <a:rPr lang="en-US" sz="2000" dirty="0">
                <a:latin typeface="Calibri Light" panose="020F0302020204030204" pitchFamily="34" charset="0"/>
              </a:rPr>
              <a:t>c</a:t>
            </a:r>
            <a:r>
              <a:rPr kumimoji="0" lang="en-US" sz="2000" b="0" u="none" strike="noStrike" kern="1200" cap="none" spc="0" normalizeH="0" baseline="0" noProof="0" dirty="0">
                <a:ln>
                  <a:noFill/>
                </a:ln>
                <a:effectLst/>
                <a:uLnTx/>
                <a:uFillTx/>
                <a:latin typeface="Calibri Light" panose="020F0302020204030204" pitchFamily="34" charset="0"/>
                <a:ea typeface="+mn-ea"/>
                <a:cs typeface="+mn-cs"/>
              </a:rPr>
              <a:t>laims </a:t>
            </a:r>
          </a:p>
          <a:p>
            <a:pPr marL="342900" indent="-342900">
              <a:buFont typeface="Arial" panose="020B0604020202020204" pitchFamily="34" charset="0"/>
              <a:buChar char="•"/>
            </a:pPr>
            <a:r>
              <a:rPr lang="en-US" sz="2400" b="1" dirty="0">
                <a:latin typeface="Calibri Light" panose="020F0302020204030204" pitchFamily="34" charset="0"/>
              </a:rPr>
              <a:t>90% reduction </a:t>
            </a:r>
            <a:r>
              <a:rPr lang="en-US" sz="2000" dirty="0">
                <a:latin typeface="Calibri Light" panose="020F0302020204030204" pitchFamily="34" charset="0"/>
              </a:rPr>
              <a:t>in d</a:t>
            </a:r>
            <a:r>
              <a:rPr lang="en-US" sz="2000" dirty="0"/>
              <a:t>rug testing costs </a:t>
            </a:r>
          </a:p>
          <a:p>
            <a:pPr marL="342900" indent="-342900">
              <a:buFont typeface="Arial" panose="020B0604020202020204" pitchFamily="34" charset="0"/>
              <a:buChar char="•"/>
            </a:pPr>
            <a:r>
              <a:rPr lang="en-US" sz="2400" b="1" dirty="0"/>
              <a:t>35% reduction </a:t>
            </a:r>
            <a:r>
              <a:rPr lang="en-US" sz="2000" dirty="0"/>
              <a:t>in employee turnover </a:t>
            </a:r>
          </a:p>
          <a:p>
            <a:pPr marL="342900" indent="-342900">
              <a:buFont typeface="Arial" panose="020B0604020202020204" pitchFamily="34" charset="0"/>
              <a:buChar char="•"/>
            </a:pPr>
            <a:r>
              <a:rPr lang="en-US" sz="2400" b="1" dirty="0"/>
              <a:t>11% increase </a:t>
            </a:r>
            <a:r>
              <a:rPr lang="en-US" sz="2000" dirty="0"/>
              <a:t>in productivity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35" name="TextBox 34">
            <a:extLst>
              <a:ext uri="{FF2B5EF4-FFF2-40B4-BE49-F238E27FC236}">
                <a16:creationId xmlns:a16="http://schemas.microsoft.com/office/drawing/2014/main" id="{F0896B93-6354-4700-8E80-D66B944317AB}"/>
              </a:ext>
            </a:extLst>
          </p:cNvPr>
          <p:cNvSpPr txBox="1"/>
          <p:nvPr/>
        </p:nvSpPr>
        <p:spPr>
          <a:xfrm>
            <a:off x="6478737" y="312318"/>
            <a:ext cx="460154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73F65"/>
                </a:solidFill>
                <a:effectLst/>
                <a:uLnTx/>
                <a:uFillTx/>
                <a:latin typeface="Calibri" panose="020F0502020204030204"/>
                <a:ea typeface="+mn-ea"/>
                <a:cs typeface="+mn-cs"/>
              </a:rPr>
              <a:t>Vforge produces aluminum parts for the motorcycle, airline, and healthcare industries.</a:t>
            </a:r>
          </a:p>
        </p:txBody>
      </p:sp>
      <p:sp>
        <p:nvSpPr>
          <p:cNvPr id="38" name="TextBox 37">
            <a:extLst>
              <a:ext uri="{FF2B5EF4-FFF2-40B4-BE49-F238E27FC236}">
                <a16:creationId xmlns:a16="http://schemas.microsoft.com/office/drawing/2014/main" id="{32E19B69-A797-40F4-A1E7-2D6CEC484F2C}"/>
              </a:ext>
            </a:extLst>
          </p:cNvPr>
          <p:cNvSpPr txBox="1"/>
          <p:nvPr/>
        </p:nvSpPr>
        <p:spPr>
          <a:xfrm>
            <a:off x="1609300" y="5775335"/>
            <a:ext cx="36677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73F65"/>
                </a:solidFill>
                <a:effectLst/>
                <a:uLnTx/>
                <a:uFillTx/>
                <a:latin typeface="Calibri" panose="020F0502020204030204"/>
                <a:ea typeface="+mn-ea"/>
                <a:cs typeface="+mn-cs"/>
              </a:rPr>
              <a:t>Confirmed by Pinnacol Assurance</a:t>
            </a:r>
          </a:p>
        </p:txBody>
      </p:sp>
      <p:pic>
        <p:nvPicPr>
          <p:cNvPr id="39" name="Picture 38">
            <a:extLst>
              <a:ext uri="{FF2B5EF4-FFF2-40B4-BE49-F238E27FC236}">
                <a16:creationId xmlns:a16="http://schemas.microsoft.com/office/drawing/2014/main" id="{AA63CCBC-95E6-4463-A620-F6D2E4772C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719" y="5710513"/>
            <a:ext cx="1068612" cy="526781"/>
          </a:xfrm>
          <a:prstGeom prst="rect">
            <a:avLst/>
          </a:prstGeom>
        </p:spPr>
      </p:pic>
      <p:pic>
        <p:nvPicPr>
          <p:cNvPr id="4" name="Picture 3">
            <a:extLst>
              <a:ext uri="{FF2B5EF4-FFF2-40B4-BE49-F238E27FC236}">
                <a16:creationId xmlns:a16="http://schemas.microsoft.com/office/drawing/2014/main" id="{47ADC5D0-ECDD-46F1-AAB1-5B4F438C31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3483" y="1406923"/>
            <a:ext cx="1592449" cy="1525069"/>
          </a:xfrm>
          <a:prstGeom prst="rect">
            <a:avLst/>
          </a:prstGeom>
        </p:spPr>
      </p:pic>
      <p:pic>
        <p:nvPicPr>
          <p:cNvPr id="16" name="Picture 15">
            <a:extLst>
              <a:ext uri="{FF2B5EF4-FFF2-40B4-BE49-F238E27FC236}">
                <a16:creationId xmlns:a16="http://schemas.microsoft.com/office/drawing/2014/main" id="{221041AA-1AB4-4F06-AF7E-983DEC273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pic>
        <p:nvPicPr>
          <p:cNvPr id="33" name="Picture 32">
            <a:extLst>
              <a:ext uri="{FF2B5EF4-FFF2-40B4-BE49-F238E27FC236}">
                <a16:creationId xmlns:a16="http://schemas.microsoft.com/office/drawing/2014/main" id="{64768523-1016-4321-8D57-E18FF37F38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3523" y="1037538"/>
            <a:ext cx="1588472" cy="1053031"/>
          </a:xfrm>
          <a:prstGeom prst="rect">
            <a:avLst/>
          </a:prstGeom>
        </p:spPr>
      </p:pic>
      <p:sp>
        <p:nvSpPr>
          <p:cNvPr id="5" name="TextBox 4">
            <a:extLst>
              <a:ext uri="{FF2B5EF4-FFF2-40B4-BE49-F238E27FC236}">
                <a16:creationId xmlns:a16="http://schemas.microsoft.com/office/drawing/2014/main" id="{0AB79AF7-80A3-4C86-AE68-7E019BF47EAA}"/>
              </a:ext>
            </a:extLst>
          </p:cNvPr>
          <p:cNvSpPr txBox="1"/>
          <p:nvPr/>
        </p:nvSpPr>
        <p:spPr>
          <a:xfrm>
            <a:off x="5873189" y="3209050"/>
            <a:ext cx="554728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rPr>
              <a:t>Issues they needed to 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rPr>
              <a:t>Employee Moral</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rPr>
              <a:t>Ineffective drug testing results</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rPr>
              <a:t>Difficulty hiring good people that could pass a drug test</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73F65"/>
                </a:solidFill>
                <a:effectLst/>
                <a:uLnTx/>
                <a:uFillTx/>
                <a:latin typeface="Calibri" panose="020F0502020204030204"/>
                <a:ea typeface="+mn-ea"/>
                <a:cs typeface="+mn-cs"/>
              </a:rPr>
              <a:t>Losing good employees that failed random THC testing</a:t>
            </a:r>
          </a:p>
        </p:txBody>
      </p:sp>
    </p:spTree>
    <p:extLst>
      <p:ext uri="{BB962C8B-B14F-4D97-AF65-F5344CB8AC3E}">
        <p14:creationId xmlns:p14="http://schemas.microsoft.com/office/powerpoint/2010/main" val="149402217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FD3B111-19B2-4317-A176-47CE38CB9952}"/>
              </a:ext>
            </a:extLst>
          </p:cNvPr>
          <p:cNvGrpSpPr/>
          <p:nvPr/>
        </p:nvGrpSpPr>
        <p:grpSpPr>
          <a:xfrm>
            <a:off x="10185179" y="5403859"/>
            <a:ext cx="1464113" cy="551391"/>
            <a:chOff x="-692435" y="5888208"/>
            <a:chExt cx="1761049" cy="551391"/>
          </a:xfrm>
        </p:grpSpPr>
        <p:sp>
          <p:nvSpPr>
            <p:cNvPr id="8" name="TextBox 7">
              <a:extLst>
                <a:ext uri="{FF2B5EF4-FFF2-40B4-BE49-F238E27FC236}">
                  <a16:creationId xmlns:a16="http://schemas.microsoft.com/office/drawing/2014/main" id="{C14FA11B-F169-43D9-AEB4-4417C94607F9}"/>
                </a:ext>
              </a:extLst>
            </p:cNvPr>
            <p:cNvSpPr txBox="1"/>
            <p:nvPr/>
          </p:nvSpPr>
          <p:spPr>
            <a:xfrm>
              <a:off x="-692435" y="6193378"/>
              <a:ext cx="17610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62626"/>
                  </a:solidFill>
                  <a:effectLst/>
                  <a:uLnTx/>
                  <a:uFillTx/>
                  <a:latin typeface="Calibri"/>
                  <a:ea typeface="+mn-ea"/>
                  <a:cs typeface="+mn-cs"/>
                </a:rPr>
                <a:t>Source: Katlego Letsoalo</a:t>
              </a:r>
            </a:p>
          </p:txBody>
        </p:sp>
        <p:pic>
          <p:nvPicPr>
            <p:cNvPr id="12" name="Picture 11">
              <a:extLst>
                <a:ext uri="{FF2B5EF4-FFF2-40B4-BE49-F238E27FC236}">
                  <a16:creationId xmlns:a16="http://schemas.microsoft.com/office/drawing/2014/main" id="{907A7CD4-EA5B-4639-B00D-F3EE1D7A05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45" y="5888208"/>
              <a:ext cx="1607959" cy="358171"/>
            </a:xfrm>
            <a:prstGeom prst="rect">
              <a:avLst/>
            </a:prstGeom>
          </p:spPr>
        </p:pic>
      </p:grpSp>
      <p:sp>
        <p:nvSpPr>
          <p:cNvPr id="18" name="Rectangle 17">
            <a:extLst>
              <a:ext uri="{FF2B5EF4-FFF2-40B4-BE49-F238E27FC236}">
                <a16:creationId xmlns:a16="http://schemas.microsoft.com/office/drawing/2014/main" id="{80143122-E5C6-46AA-B175-24329180CEBC}"/>
              </a:ext>
            </a:extLst>
          </p:cNvPr>
          <p:cNvSpPr/>
          <p:nvPr/>
        </p:nvSpPr>
        <p:spPr>
          <a:xfrm>
            <a:off x="1524006" y="5077576"/>
            <a:ext cx="10179512"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Light" panose="020F0302020204030204" pitchFamily="34" charset="0"/>
              </a:rPr>
              <a:t>Implementation of AlertMeter® and PRISM at Platinum Mine 2000 workers:</a:t>
            </a:r>
          </a:p>
        </p:txBody>
      </p:sp>
      <p:graphicFrame>
        <p:nvGraphicFramePr>
          <p:cNvPr id="40" name="Chart 39">
            <a:extLst>
              <a:ext uri="{FF2B5EF4-FFF2-40B4-BE49-F238E27FC236}">
                <a16:creationId xmlns:a16="http://schemas.microsoft.com/office/drawing/2014/main" id="{3A183E0F-D475-4446-826B-100A98D0324A}"/>
              </a:ext>
            </a:extLst>
          </p:cNvPr>
          <p:cNvGraphicFramePr>
            <a:graphicFrameLocks/>
          </p:cNvGraphicFramePr>
          <p:nvPr/>
        </p:nvGraphicFramePr>
        <p:xfrm>
          <a:off x="6256344" y="1362040"/>
          <a:ext cx="4674892" cy="3371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a:extLst>
              <a:ext uri="{FF2B5EF4-FFF2-40B4-BE49-F238E27FC236}">
                <a16:creationId xmlns:a16="http://schemas.microsoft.com/office/drawing/2014/main" id="{E2F31626-15AD-4012-8134-AD67925D94E8}"/>
              </a:ext>
            </a:extLst>
          </p:cNvPr>
          <p:cNvGraphicFramePr>
            <a:graphicFrameLocks/>
          </p:cNvGraphicFramePr>
          <p:nvPr/>
        </p:nvGraphicFramePr>
        <p:xfrm>
          <a:off x="1683172" y="1362040"/>
          <a:ext cx="4573172" cy="3249898"/>
        </p:xfrm>
        <a:graphic>
          <a:graphicData uri="http://schemas.openxmlformats.org/drawingml/2006/chart">
            <c:chart xmlns:c="http://schemas.openxmlformats.org/drawingml/2006/chart" xmlns:r="http://schemas.openxmlformats.org/officeDocument/2006/relationships" r:id="rId5"/>
          </a:graphicData>
        </a:graphic>
      </p:graphicFrame>
      <p:pic>
        <p:nvPicPr>
          <p:cNvPr id="13" name="chart">
            <a:extLst>
              <a:ext uri="{FF2B5EF4-FFF2-40B4-BE49-F238E27FC236}">
                <a16:creationId xmlns:a16="http://schemas.microsoft.com/office/drawing/2014/main" id="{337A436C-0B11-400A-9252-1186511CEAAF}"/>
              </a:ext>
            </a:extLst>
          </p:cNvPr>
          <p:cNvPicPr>
            <a:picLocks noChangeAspect="1"/>
          </p:cNvPicPr>
          <p:nvPr/>
        </p:nvPicPr>
        <p:blipFill>
          <a:blip r:embed="rId6"/>
          <a:stretch>
            <a:fillRect/>
          </a:stretch>
        </p:blipFill>
        <p:spPr>
          <a:xfrm>
            <a:off x="2407735" y="1940775"/>
            <a:ext cx="338420" cy="188676"/>
          </a:xfrm>
          <a:prstGeom prst="rect">
            <a:avLst/>
          </a:prstGeom>
        </p:spPr>
      </p:pic>
      <p:cxnSp>
        <p:nvCxnSpPr>
          <p:cNvPr id="15" name="Straight Connector 14">
            <a:extLst>
              <a:ext uri="{FF2B5EF4-FFF2-40B4-BE49-F238E27FC236}">
                <a16:creationId xmlns:a16="http://schemas.microsoft.com/office/drawing/2014/main" id="{89897DCD-1535-4502-A99C-431F3BFFB7EF}"/>
              </a:ext>
            </a:extLst>
          </p:cNvPr>
          <p:cNvCxnSpPr>
            <a:cxnSpLocks/>
          </p:cNvCxnSpPr>
          <p:nvPr/>
        </p:nvCxnSpPr>
        <p:spPr>
          <a:xfrm>
            <a:off x="8662770" y="4187729"/>
            <a:ext cx="647485" cy="0"/>
          </a:xfrm>
          <a:prstGeom prst="line">
            <a:avLst/>
          </a:prstGeom>
          <a:ln w="3492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C51245-79C7-4EE0-9363-74CF62ED3BBC}"/>
              </a:ext>
            </a:extLst>
          </p:cNvPr>
          <p:cNvCxnSpPr>
            <a:cxnSpLocks/>
          </p:cNvCxnSpPr>
          <p:nvPr/>
        </p:nvCxnSpPr>
        <p:spPr>
          <a:xfrm>
            <a:off x="9310255" y="4187729"/>
            <a:ext cx="554181" cy="0"/>
          </a:xfrm>
          <a:prstGeom prst="line">
            <a:avLst/>
          </a:prstGeom>
          <a:ln w="3492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12E651-AE26-4547-BE18-32F7E21AD55F}"/>
              </a:ext>
            </a:extLst>
          </p:cNvPr>
          <p:cNvCxnSpPr>
            <a:cxnSpLocks/>
          </p:cNvCxnSpPr>
          <p:nvPr/>
        </p:nvCxnSpPr>
        <p:spPr>
          <a:xfrm>
            <a:off x="9864436" y="4187729"/>
            <a:ext cx="785091" cy="0"/>
          </a:xfrm>
          <a:prstGeom prst="line">
            <a:avLst/>
          </a:prstGeom>
          <a:ln w="3492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EE2393-8E8D-4122-BDE3-7E4E83E926C0}"/>
              </a:ext>
            </a:extLst>
          </p:cNvPr>
          <p:cNvCxnSpPr>
            <a:cxnSpLocks/>
          </p:cNvCxnSpPr>
          <p:nvPr/>
        </p:nvCxnSpPr>
        <p:spPr>
          <a:xfrm>
            <a:off x="2484284" y="2035113"/>
            <a:ext cx="175789" cy="0"/>
          </a:xfrm>
          <a:prstGeom prst="line">
            <a:avLst/>
          </a:prstGeom>
          <a:ln w="3492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67560D-02C5-4448-9F69-7F767913C1E9}"/>
              </a:ext>
            </a:extLst>
          </p:cNvPr>
          <p:cNvCxnSpPr>
            <a:cxnSpLocks/>
          </p:cNvCxnSpPr>
          <p:nvPr/>
        </p:nvCxnSpPr>
        <p:spPr>
          <a:xfrm>
            <a:off x="7134793" y="2035113"/>
            <a:ext cx="175789" cy="0"/>
          </a:xfrm>
          <a:prstGeom prst="line">
            <a:avLst/>
          </a:prstGeom>
          <a:ln w="34925">
            <a:headEnd type="diamond"/>
            <a:tailEnd type="diamond"/>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764F18C-2563-4B43-B136-0A0C2B22F0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44711" y="4967210"/>
            <a:ext cx="1672326" cy="465234"/>
          </a:xfrm>
          <a:prstGeom prst="rect">
            <a:avLst/>
          </a:prstGeom>
        </p:spPr>
      </p:pic>
      <p:pic>
        <p:nvPicPr>
          <p:cNvPr id="2" name="Picture 1">
            <a:extLst>
              <a:ext uri="{FF2B5EF4-FFF2-40B4-BE49-F238E27FC236}">
                <a16:creationId xmlns:a16="http://schemas.microsoft.com/office/drawing/2014/main" id="{A3C0B244-3C11-4DB9-884D-A5EC35CB86AD}"/>
              </a:ext>
            </a:extLst>
          </p:cNvPr>
          <p:cNvPicPr>
            <a:picLocks noChangeAspect="1"/>
          </p:cNvPicPr>
          <p:nvPr/>
        </p:nvPicPr>
        <p:blipFill>
          <a:blip r:embed="rId8"/>
          <a:stretch>
            <a:fillRect/>
          </a:stretch>
        </p:blipFill>
        <p:spPr>
          <a:xfrm>
            <a:off x="3793159" y="3829616"/>
            <a:ext cx="271847" cy="425513"/>
          </a:xfrm>
          <a:prstGeom prst="rect">
            <a:avLst/>
          </a:prstGeom>
        </p:spPr>
      </p:pic>
      <p:pic>
        <p:nvPicPr>
          <p:cNvPr id="20" name="Picture 19">
            <a:extLst>
              <a:ext uri="{FF2B5EF4-FFF2-40B4-BE49-F238E27FC236}">
                <a16:creationId xmlns:a16="http://schemas.microsoft.com/office/drawing/2014/main" id="{A09EE0C4-CE01-4A1A-A468-4C9662065351}"/>
              </a:ext>
            </a:extLst>
          </p:cNvPr>
          <p:cNvPicPr>
            <a:picLocks noChangeAspect="1"/>
          </p:cNvPicPr>
          <p:nvPr/>
        </p:nvPicPr>
        <p:blipFill>
          <a:blip r:embed="rId8"/>
          <a:stretch>
            <a:fillRect/>
          </a:stretch>
        </p:blipFill>
        <p:spPr>
          <a:xfrm>
            <a:off x="4298602" y="3829616"/>
            <a:ext cx="271847" cy="425513"/>
          </a:xfrm>
          <a:prstGeom prst="rect">
            <a:avLst/>
          </a:prstGeom>
        </p:spPr>
      </p:pic>
      <p:pic>
        <p:nvPicPr>
          <p:cNvPr id="22" name="Picture 21">
            <a:extLst>
              <a:ext uri="{FF2B5EF4-FFF2-40B4-BE49-F238E27FC236}">
                <a16:creationId xmlns:a16="http://schemas.microsoft.com/office/drawing/2014/main" id="{CAEC7CB3-7D62-443D-BF84-C3CCAE6E38B5}"/>
              </a:ext>
            </a:extLst>
          </p:cNvPr>
          <p:cNvPicPr>
            <a:picLocks noChangeAspect="1"/>
          </p:cNvPicPr>
          <p:nvPr/>
        </p:nvPicPr>
        <p:blipFill>
          <a:blip r:embed="rId8"/>
          <a:stretch>
            <a:fillRect/>
          </a:stretch>
        </p:blipFill>
        <p:spPr>
          <a:xfrm>
            <a:off x="4771587" y="3861302"/>
            <a:ext cx="271847" cy="425513"/>
          </a:xfrm>
          <a:prstGeom prst="rect">
            <a:avLst/>
          </a:prstGeom>
        </p:spPr>
      </p:pic>
      <p:pic>
        <p:nvPicPr>
          <p:cNvPr id="24" name="Picture 23">
            <a:extLst>
              <a:ext uri="{FF2B5EF4-FFF2-40B4-BE49-F238E27FC236}">
                <a16:creationId xmlns:a16="http://schemas.microsoft.com/office/drawing/2014/main" id="{92F0A6EE-4F59-4F75-B5CB-71412AC9D789}"/>
              </a:ext>
            </a:extLst>
          </p:cNvPr>
          <p:cNvPicPr>
            <a:picLocks noChangeAspect="1"/>
          </p:cNvPicPr>
          <p:nvPr/>
        </p:nvPicPr>
        <p:blipFill>
          <a:blip r:embed="rId8"/>
          <a:stretch>
            <a:fillRect/>
          </a:stretch>
        </p:blipFill>
        <p:spPr>
          <a:xfrm>
            <a:off x="5241971" y="3625703"/>
            <a:ext cx="271847" cy="661114"/>
          </a:xfrm>
          <a:prstGeom prst="rect">
            <a:avLst/>
          </a:prstGeom>
        </p:spPr>
      </p:pic>
      <p:pic>
        <p:nvPicPr>
          <p:cNvPr id="25" name="Picture 24">
            <a:extLst>
              <a:ext uri="{FF2B5EF4-FFF2-40B4-BE49-F238E27FC236}">
                <a16:creationId xmlns:a16="http://schemas.microsoft.com/office/drawing/2014/main" id="{932ECFC9-6FFB-4D1E-9627-CF472D9DACC6}"/>
              </a:ext>
            </a:extLst>
          </p:cNvPr>
          <p:cNvPicPr>
            <a:picLocks noChangeAspect="1"/>
          </p:cNvPicPr>
          <p:nvPr/>
        </p:nvPicPr>
        <p:blipFill>
          <a:blip r:embed="rId8"/>
          <a:stretch>
            <a:fillRect/>
          </a:stretch>
        </p:blipFill>
        <p:spPr>
          <a:xfrm>
            <a:off x="5733128" y="3861303"/>
            <a:ext cx="271847" cy="425513"/>
          </a:xfrm>
          <a:prstGeom prst="rect">
            <a:avLst/>
          </a:prstGeom>
        </p:spPr>
      </p:pic>
      <p:sp>
        <p:nvSpPr>
          <p:cNvPr id="4" name="TextBox 3">
            <a:extLst>
              <a:ext uri="{FF2B5EF4-FFF2-40B4-BE49-F238E27FC236}">
                <a16:creationId xmlns:a16="http://schemas.microsoft.com/office/drawing/2014/main" id="{3A69AE7C-A0E1-4BEA-9831-F50BFD4177E0}"/>
              </a:ext>
            </a:extLst>
          </p:cNvPr>
          <p:cNvSpPr txBox="1"/>
          <p:nvPr/>
        </p:nvSpPr>
        <p:spPr>
          <a:xfrm>
            <a:off x="164997" y="664298"/>
            <a:ext cx="11862005" cy="584775"/>
          </a:xfrm>
          <a:prstGeom prst="rect">
            <a:avLst/>
          </a:prstGeom>
          <a:noFill/>
        </p:spPr>
        <p:txBody>
          <a:bodyPr wrap="square" rtlCol="0">
            <a:spAutoFit/>
          </a:bodyPr>
          <a:lstStyle/>
          <a:p>
            <a:pPr algn="ctr"/>
            <a:r>
              <a:rPr lang="en-US" sz="3200" dirty="0">
                <a:latin typeface="Calibri Light" panose="020F0302020204030204" pitchFamily="34" charset="0"/>
              </a:rPr>
              <a:t>Comparing Anglo Platinum with Industry Safety Indices and Trends</a:t>
            </a:r>
          </a:p>
        </p:txBody>
      </p:sp>
      <p:pic>
        <p:nvPicPr>
          <p:cNvPr id="27" name="Picture 26">
            <a:extLst>
              <a:ext uri="{FF2B5EF4-FFF2-40B4-BE49-F238E27FC236}">
                <a16:creationId xmlns:a16="http://schemas.microsoft.com/office/drawing/2014/main" id="{00F2CD3E-1C78-4512-8FAF-F564AB42D3B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pic>
        <p:nvPicPr>
          <p:cNvPr id="3" name="Picture 2">
            <a:extLst>
              <a:ext uri="{FF2B5EF4-FFF2-40B4-BE49-F238E27FC236}">
                <a16:creationId xmlns:a16="http://schemas.microsoft.com/office/drawing/2014/main" id="{F5641B9B-87A6-F372-2B00-93B5ECACDA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376" y="14496"/>
            <a:ext cx="2514802" cy="699607"/>
          </a:xfrm>
          <a:prstGeom prst="rect">
            <a:avLst/>
          </a:prstGeom>
        </p:spPr>
      </p:pic>
      <p:sp>
        <p:nvSpPr>
          <p:cNvPr id="5" name="TextBox 4">
            <a:extLst>
              <a:ext uri="{FF2B5EF4-FFF2-40B4-BE49-F238E27FC236}">
                <a16:creationId xmlns:a16="http://schemas.microsoft.com/office/drawing/2014/main" id="{DB1ECA67-B69D-B527-01D3-E60201433B9F}"/>
              </a:ext>
            </a:extLst>
          </p:cNvPr>
          <p:cNvSpPr txBox="1"/>
          <p:nvPr/>
        </p:nvSpPr>
        <p:spPr>
          <a:xfrm>
            <a:off x="2206736" y="4297409"/>
            <a:ext cx="3959524" cy="246221"/>
          </a:xfrm>
          <a:prstGeom prst="rect">
            <a:avLst/>
          </a:prstGeom>
          <a:solidFill>
            <a:schemeClr val="bg1"/>
          </a:solidFill>
        </p:spPr>
        <p:txBody>
          <a:bodyPr wrap="square" rtlCol="0">
            <a:spAutoFit/>
          </a:bodyPr>
          <a:lstStyle/>
          <a:p>
            <a:r>
              <a:rPr lang="en-US" sz="1000" dirty="0"/>
              <a:t>Year 1       Year 2      Year 3      Year 4      Year 5     Year 6      Year 7  Year 8 </a:t>
            </a:r>
          </a:p>
        </p:txBody>
      </p:sp>
      <p:sp>
        <p:nvSpPr>
          <p:cNvPr id="6" name="TextBox 5">
            <a:extLst>
              <a:ext uri="{FF2B5EF4-FFF2-40B4-BE49-F238E27FC236}">
                <a16:creationId xmlns:a16="http://schemas.microsoft.com/office/drawing/2014/main" id="{029A5637-7084-9559-AD99-3299EA437C24}"/>
              </a:ext>
            </a:extLst>
          </p:cNvPr>
          <p:cNvSpPr txBox="1"/>
          <p:nvPr/>
        </p:nvSpPr>
        <p:spPr>
          <a:xfrm>
            <a:off x="6917438" y="4240987"/>
            <a:ext cx="3959524" cy="246221"/>
          </a:xfrm>
          <a:prstGeom prst="rect">
            <a:avLst/>
          </a:prstGeom>
          <a:solidFill>
            <a:schemeClr val="bg1"/>
          </a:solidFill>
        </p:spPr>
        <p:txBody>
          <a:bodyPr wrap="square" rtlCol="0">
            <a:spAutoFit/>
          </a:bodyPr>
          <a:lstStyle/>
          <a:p>
            <a:r>
              <a:rPr lang="en-US" sz="1000" dirty="0"/>
              <a:t>Year 1       Year 2      Year 3      Year 4      Year 5     Year 6      Year 7  Year 8 </a:t>
            </a:r>
          </a:p>
        </p:txBody>
      </p:sp>
      <p:pic>
        <p:nvPicPr>
          <p:cNvPr id="9" name="Picture 8">
            <a:extLst>
              <a:ext uri="{FF2B5EF4-FFF2-40B4-BE49-F238E27FC236}">
                <a16:creationId xmlns:a16="http://schemas.microsoft.com/office/drawing/2014/main" id="{6D963071-3CC2-1788-962C-6F20EB88E502}"/>
              </a:ext>
            </a:extLst>
          </p:cNvPr>
          <p:cNvPicPr>
            <a:picLocks noChangeAspect="1"/>
          </p:cNvPicPr>
          <p:nvPr/>
        </p:nvPicPr>
        <p:blipFill>
          <a:blip r:embed="rId10"/>
          <a:stretch>
            <a:fillRect/>
          </a:stretch>
        </p:blipFill>
        <p:spPr>
          <a:xfrm>
            <a:off x="8593790" y="4418849"/>
            <a:ext cx="2337446" cy="352474"/>
          </a:xfrm>
          <a:prstGeom prst="rect">
            <a:avLst/>
          </a:prstGeom>
        </p:spPr>
      </p:pic>
    </p:spTree>
    <p:extLst>
      <p:ext uri="{BB962C8B-B14F-4D97-AF65-F5344CB8AC3E}">
        <p14:creationId xmlns:p14="http://schemas.microsoft.com/office/powerpoint/2010/main" val="26457141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69AE7C-A0E1-4BEA-9831-F50BFD4177E0}"/>
              </a:ext>
            </a:extLst>
          </p:cNvPr>
          <p:cNvSpPr txBox="1"/>
          <p:nvPr/>
        </p:nvSpPr>
        <p:spPr>
          <a:xfrm>
            <a:off x="272619" y="667910"/>
            <a:ext cx="11862005" cy="800219"/>
          </a:xfrm>
          <a:prstGeom prst="rect">
            <a:avLst/>
          </a:prstGeom>
          <a:noFill/>
        </p:spPr>
        <p:txBody>
          <a:bodyPr wrap="square" rtlCol="0">
            <a:spAutoFit/>
          </a:bodyPr>
          <a:lstStyle/>
          <a:p>
            <a:pPr algn="ctr"/>
            <a:r>
              <a:rPr lang="en-US" sz="2800" dirty="0">
                <a:latin typeface="Calibri Light" panose="020F0302020204030204" pitchFamily="34" charset="0"/>
              </a:rPr>
              <a:t>Study of Financial Impact of Equipment Damage Before and After AlertMeter</a:t>
            </a:r>
          </a:p>
          <a:p>
            <a:pPr algn="ctr"/>
            <a:r>
              <a:rPr lang="en-US" i="1" dirty="0">
                <a:latin typeface="Calibri Light" panose="020F0302020204030204" pitchFamily="34" charset="0"/>
              </a:rPr>
              <a:t>Anglo Mogalakwena Platinum – South Africa</a:t>
            </a:r>
          </a:p>
        </p:txBody>
      </p:sp>
      <p:pic>
        <p:nvPicPr>
          <p:cNvPr id="3" name="Picture 2">
            <a:extLst>
              <a:ext uri="{FF2B5EF4-FFF2-40B4-BE49-F238E27FC236}">
                <a16:creationId xmlns:a16="http://schemas.microsoft.com/office/drawing/2014/main" id="{42A84F16-00B5-4912-A85F-17D9B9254B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1808" y="4970706"/>
            <a:ext cx="8108383" cy="591363"/>
          </a:xfrm>
          <a:prstGeom prst="rect">
            <a:avLst/>
          </a:prstGeom>
        </p:spPr>
      </p:pic>
      <p:pic>
        <p:nvPicPr>
          <p:cNvPr id="5" name="Picture 4">
            <a:extLst>
              <a:ext uri="{FF2B5EF4-FFF2-40B4-BE49-F238E27FC236}">
                <a16:creationId xmlns:a16="http://schemas.microsoft.com/office/drawing/2014/main" id="{71F9C0C2-483D-45BE-93DD-0BC47F2F70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4018" y="1512868"/>
            <a:ext cx="9335309" cy="4587638"/>
          </a:xfrm>
          <a:prstGeom prst="rect">
            <a:avLst/>
          </a:prstGeom>
        </p:spPr>
      </p:pic>
      <p:grpSp>
        <p:nvGrpSpPr>
          <p:cNvPr id="10" name="Group 9">
            <a:extLst>
              <a:ext uri="{FF2B5EF4-FFF2-40B4-BE49-F238E27FC236}">
                <a16:creationId xmlns:a16="http://schemas.microsoft.com/office/drawing/2014/main" id="{3587587A-E5A1-4489-A363-BDAF4C6AC843}"/>
              </a:ext>
            </a:extLst>
          </p:cNvPr>
          <p:cNvGrpSpPr/>
          <p:nvPr/>
        </p:nvGrpSpPr>
        <p:grpSpPr>
          <a:xfrm>
            <a:off x="1444018" y="5535499"/>
            <a:ext cx="1147699" cy="565335"/>
            <a:chOff x="-692435" y="5823371"/>
            <a:chExt cx="1761049" cy="1266018"/>
          </a:xfrm>
        </p:grpSpPr>
        <p:sp>
          <p:nvSpPr>
            <p:cNvPr id="11" name="TextBox 10">
              <a:extLst>
                <a:ext uri="{FF2B5EF4-FFF2-40B4-BE49-F238E27FC236}">
                  <a16:creationId xmlns:a16="http://schemas.microsoft.com/office/drawing/2014/main" id="{21BEA054-FF2E-4364-8F34-A187D2F1312C}"/>
                </a:ext>
              </a:extLst>
            </p:cNvPr>
            <p:cNvSpPr txBox="1"/>
            <p:nvPr/>
          </p:nvSpPr>
          <p:spPr>
            <a:xfrm>
              <a:off x="-692435" y="6193378"/>
              <a:ext cx="1761049" cy="8960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62626"/>
                  </a:solidFill>
                  <a:effectLst/>
                  <a:uLnTx/>
                  <a:uFillTx/>
                  <a:latin typeface="Calibri"/>
                  <a:ea typeface="+mn-ea"/>
                  <a:cs typeface="+mn-cs"/>
                </a:rPr>
                <a:t>Source: Katlego Letsoalo</a:t>
              </a:r>
            </a:p>
          </p:txBody>
        </p:sp>
        <p:pic>
          <p:nvPicPr>
            <p:cNvPr id="13" name="Picture 12">
              <a:extLst>
                <a:ext uri="{FF2B5EF4-FFF2-40B4-BE49-F238E27FC236}">
                  <a16:creationId xmlns:a16="http://schemas.microsoft.com/office/drawing/2014/main" id="{DF401C07-BBC8-44D1-AE40-DCBF19CE0D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498" y="5823371"/>
              <a:ext cx="1598757" cy="508920"/>
            </a:xfrm>
            <a:prstGeom prst="rect">
              <a:avLst/>
            </a:prstGeom>
          </p:spPr>
        </p:pic>
      </p:grpSp>
      <p:pic>
        <p:nvPicPr>
          <p:cNvPr id="15" name="Picture 14">
            <a:extLst>
              <a:ext uri="{FF2B5EF4-FFF2-40B4-BE49-F238E27FC236}">
                <a16:creationId xmlns:a16="http://schemas.microsoft.com/office/drawing/2014/main" id="{173242CA-4D31-4FB5-80E3-09283E81F7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3996" y="5727709"/>
            <a:ext cx="1340052" cy="372797"/>
          </a:xfrm>
          <a:prstGeom prst="rect">
            <a:avLst/>
          </a:prstGeom>
        </p:spPr>
      </p:pic>
      <p:pic>
        <p:nvPicPr>
          <p:cNvPr id="16" name="Picture 15">
            <a:extLst>
              <a:ext uri="{FF2B5EF4-FFF2-40B4-BE49-F238E27FC236}">
                <a16:creationId xmlns:a16="http://schemas.microsoft.com/office/drawing/2014/main" id="{7AF2EB80-9EF4-4B9B-A4D6-BE89DA2B5D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pic>
        <p:nvPicPr>
          <p:cNvPr id="2" name="Picture 1">
            <a:extLst>
              <a:ext uri="{FF2B5EF4-FFF2-40B4-BE49-F238E27FC236}">
                <a16:creationId xmlns:a16="http://schemas.microsoft.com/office/drawing/2014/main" id="{620E1FF6-7DCF-87B3-8E2F-FB6A236A5D2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376" y="14496"/>
            <a:ext cx="2514802" cy="699607"/>
          </a:xfrm>
          <a:prstGeom prst="rect">
            <a:avLst/>
          </a:prstGeom>
        </p:spPr>
      </p:pic>
    </p:spTree>
    <p:extLst>
      <p:ext uri="{BB962C8B-B14F-4D97-AF65-F5344CB8AC3E}">
        <p14:creationId xmlns:p14="http://schemas.microsoft.com/office/powerpoint/2010/main" val="299073380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C4241D-D247-4B2A-B6C7-8EE85670489B}"/>
              </a:ext>
            </a:extLst>
          </p:cNvPr>
          <p:cNvGrpSpPr/>
          <p:nvPr/>
        </p:nvGrpSpPr>
        <p:grpSpPr>
          <a:xfrm>
            <a:off x="0" y="6484281"/>
            <a:ext cx="12192000" cy="450003"/>
            <a:chOff x="0" y="6407361"/>
            <a:chExt cx="12192000" cy="450003"/>
          </a:xfrm>
        </p:grpSpPr>
        <p:sp>
          <p:nvSpPr>
            <p:cNvPr id="6" name="Rectangle 5">
              <a:extLst>
                <a:ext uri="{FF2B5EF4-FFF2-40B4-BE49-F238E27FC236}">
                  <a16:creationId xmlns:a16="http://schemas.microsoft.com/office/drawing/2014/main" id="{084C7C00-4438-45C4-9F15-2DD841DD500B}"/>
                </a:ext>
              </a:extLst>
            </p:cNvPr>
            <p:cNvSpPr/>
            <p:nvPr/>
          </p:nvSpPr>
          <p:spPr>
            <a:xfrm>
              <a:off x="0" y="6407361"/>
              <a:ext cx="12192000" cy="450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3E77FE3-EA7B-4EF5-9147-8A5C73BF4FAC}"/>
                </a:ext>
              </a:extLst>
            </p:cNvPr>
            <p:cNvSpPr txBox="1"/>
            <p:nvPr/>
          </p:nvSpPr>
          <p:spPr>
            <a:xfrm>
              <a:off x="0" y="6499140"/>
              <a:ext cx="1219200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2F2F2"/>
                  </a:solidFill>
                  <a:effectLst/>
                  <a:uLnTx/>
                  <a:uFillTx/>
                  <a:latin typeface="Calibri" panose="020F0502020204030204"/>
                  <a:ea typeface="+mn-ea"/>
                  <a:cs typeface="+mn-cs"/>
                </a:rPr>
                <a:t>Proprietary and Confidential</a:t>
              </a:r>
            </a:p>
          </p:txBody>
        </p:sp>
        <p:pic>
          <p:nvPicPr>
            <p:cNvPr id="8" name="Picture 7" descr="A picture containing shape&#10;&#10;Description automatically generated">
              <a:extLst>
                <a:ext uri="{FF2B5EF4-FFF2-40B4-BE49-F238E27FC236}">
                  <a16:creationId xmlns:a16="http://schemas.microsoft.com/office/drawing/2014/main" id="{CEB3EDC8-BFD3-45DE-93D3-72B2D0164A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9" name="Picture 8" descr="Text&#10;&#10;Description automatically generated">
              <a:extLst>
                <a:ext uri="{FF2B5EF4-FFF2-40B4-BE49-F238E27FC236}">
                  <a16:creationId xmlns:a16="http://schemas.microsoft.com/office/drawing/2014/main" id="{FDCC96CD-0A0D-4831-935C-A065D4F481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sp>
        <p:nvSpPr>
          <p:cNvPr id="14" name="Content Placeholder 4">
            <a:extLst>
              <a:ext uri="{FF2B5EF4-FFF2-40B4-BE49-F238E27FC236}">
                <a16:creationId xmlns:a16="http://schemas.microsoft.com/office/drawing/2014/main" id="{F49FEE83-24B7-0D6E-E9BC-85C9E8CD8C90}"/>
              </a:ext>
            </a:extLst>
          </p:cNvPr>
          <p:cNvSpPr txBox="1">
            <a:spLocks/>
          </p:cNvSpPr>
          <p:nvPr/>
        </p:nvSpPr>
        <p:spPr>
          <a:xfrm>
            <a:off x="5781831" y="5132163"/>
            <a:ext cx="5651851" cy="868170"/>
          </a:xfrm>
          <a:prstGeom prst="rect">
            <a:avLst/>
          </a:prstGeom>
          <a:solidFill>
            <a:schemeClr val="accent3">
              <a:lumMod val="95000"/>
              <a:alpha val="96000"/>
            </a:schemeClr>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Calibri Light" panose="020F03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Light" panose="020F0302020204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Light" panose="020F0302020204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Light" panose="020F03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73F65"/>
                </a:solidFill>
                <a:effectLst/>
                <a:uLnTx/>
                <a:uFillTx/>
                <a:latin typeface="Calibri Light" panose="020F0302020204030204" pitchFamily="34" charset="0"/>
                <a:ea typeface="+mn-ea"/>
                <a:cs typeface="+mn-cs"/>
              </a:rPr>
              <a:t>Before and After AlertMeter</a:t>
            </a:r>
          </a:p>
          <a:p>
            <a:pPr marL="0" marR="0" lvl="0"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73F65"/>
              </a:solidFill>
              <a:effectLst/>
              <a:uLnTx/>
              <a:uFillTx/>
              <a:latin typeface="Calibri Light" panose="020F0302020204030204" pitchFamily="34" charset="0"/>
              <a:ea typeface="+mn-ea"/>
              <a:cs typeface="+mn-cs"/>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73F65"/>
              </a:solidFill>
              <a:effectLst/>
              <a:uLnTx/>
              <a:uFillTx/>
              <a:latin typeface="Calibri Light" panose="020F0302020204030204" pitchFamily="34" charset="0"/>
              <a:ea typeface="+mn-ea"/>
              <a:cs typeface="+mn-cs"/>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73F65"/>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73F65"/>
              </a:solidFill>
              <a:effectLst/>
              <a:uLnTx/>
              <a:uFillTx/>
              <a:latin typeface="Calibri Light" panose="020F0302020204030204" pitchFamily="34" charset="0"/>
              <a:ea typeface="+mn-ea"/>
              <a:cs typeface="+mn-cs"/>
            </a:endParaRPr>
          </a:p>
        </p:txBody>
      </p:sp>
      <p:pic>
        <p:nvPicPr>
          <p:cNvPr id="15" name="Picture 14">
            <a:extLst>
              <a:ext uri="{FF2B5EF4-FFF2-40B4-BE49-F238E27FC236}">
                <a16:creationId xmlns:a16="http://schemas.microsoft.com/office/drawing/2014/main" id="{61A2E60E-D7D4-15D7-465E-8C184C19AC48}"/>
              </a:ext>
            </a:extLst>
          </p:cNvPr>
          <p:cNvPicPr>
            <a:picLocks noChangeAspect="1"/>
          </p:cNvPicPr>
          <p:nvPr/>
        </p:nvPicPr>
        <p:blipFill>
          <a:blip r:embed="rId4"/>
          <a:stretch>
            <a:fillRect/>
          </a:stretch>
        </p:blipFill>
        <p:spPr>
          <a:xfrm>
            <a:off x="195008" y="637785"/>
            <a:ext cx="4934639" cy="5582429"/>
          </a:xfrm>
          <a:prstGeom prst="rect">
            <a:avLst/>
          </a:prstGeom>
        </p:spPr>
      </p:pic>
      <p:pic>
        <p:nvPicPr>
          <p:cNvPr id="17" name="Picture 16">
            <a:extLst>
              <a:ext uri="{FF2B5EF4-FFF2-40B4-BE49-F238E27FC236}">
                <a16:creationId xmlns:a16="http://schemas.microsoft.com/office/drawing/2014/main" id="{45A678F7-8461-F3D6-8B94-C4DAFCA4F23E}"/>
              </a:ext>
            </a:extLst>
          </p:cNvPr>
          <p:cNvPicPr>
            <a:picLocks noChangeAspect="1"/>
          </p:cNvPicPr>
          <p:nvPr/>
        </p:nvPicPr>
        <p:blipFill>
          <a:blip r:embed="rId5"/>
          <a:stretch>
            <a:fillRect/>
          </a:stretch>
        </p:blipFill>
        <p:spPr>
          <a:xfrm>
            <a:off x="5287830" y="1635440"/>
            <a:ext cx="6639852" cy="2638793"/>
          </a:xfrm>
          <a:prstGeom prst="rect">
            <a:avLst/>
          </a:prstGeom>
        </p:spPr>
      </p:pic>
      <p:pic>
        <p:nvPicPr>
          <p:cNvPr id="3" name="Picture 2">
            <a:extLst>
              <a:ext uri="{FF2B5EF4-FFF2-40B4-BE49-F238E27FC236}">
                <a16:creationId xmlns:a16="http://schemas.microsoft.com/office/drawing/2014/main" id="{A36AB75C-8A8A-1D38-EF4C-A448F8614E84}"/>
              </a:ext>
            </a:extLst>
          </p:cNvPr>
          <p:cNvPicPr>
            <a:picLocks noChangeAspect="1"/>
          </p:cNvPicPr>
          <p:nvPr/>
        </p:nvPicPr>
        <p:blipFill>
          <a:blip r:embed="rId6"/>
          <a:stretch>
            <a:fillRect/>
          </a:stretch>
        </p:blipFill>
        <p:spPr>
          <a:xfrm>
            <a:off x="1539002" y="2984332"/>
            <a:ext cx="3399187" cy="1391022"/>
          </a:xfrm>
          <a:prstGeom prst="rect">
            <a:avLst/>
          </a:prstGeom>
        </p:spPr>
      </p:pic>
      <p:pic>
        <p:nvPicPr>
          <p:cNvPr id="11" name="Picture 10">
            <a:extLst>
              <a:ext uri="{FF2B5EF4-FFF2-40B4-BE49-F238E27FC236}">
                <a16:creationId xmlns:a16="http://schemas.microsoft.com/office/drawing/2014/main" id="{35C90106-2262-DB9E-F066-72362F28DF83}"/>
              </a:ext>
            </a:extLst>
          </p:cNvPr>
          <p:cNvPicPr>
            <a:picLocks noChangeAspect="1"/>
          </p:cNvPicPr>
          <p:nvPr/>
        </p:nvPicPr>
        <p:blipFill>
          <a:blip r:embed="rId7"/>
          <a:stretch>
            <a:fillRect/>
          </a:stretch>
        </p:blipFill>
        <p:spPr>
          <a:xfrm>
            <a:off x="5228838" y="1638796"/>
            <a:ext cx="6727769" cy="2615773"/>
          </a:xfrm>
          <a:prstGeom prst="rect">
            <a:avLst/>
          </a:prstGeom>
        </p:spPr>
      </p:pic>
      <p:pic>
        <p:nvPicPr>
          <p:cNvPr id="12" name="Picture 11" descr="Logo&#10;&#10;Description automatically generated">
            <a:extLst>
              <a:ext uri="{FF2B5EF4-FFF2-40B4-BE49-F238E27FC236}">
                <a16:creationId xmlns:a16="http://schemas.microsoft.com/office/drawing/2014/main" id="{4D09DCA7-0B42-5763-3759-DD895BE59A40}"/>
              </a:ext>
            </a:extLst>
          </p:cNvPr>
          <p:cNvPicPr>
            <a:picLocks noChangeAspect="1"/>
          </p:cNvPicPr>
          <p:nvPr/>
        </p:nvPicPr>
        <p:blipFill>
          <a:blip r:embed="rId8"/>
          <a:stretch>
            <a:fillRect/>
          </a:stretch>
        </p:blipFill>
        <p:spPr>
          <a:xfrm>
            <a:off x="7912824" y="230182"/>
            <a:ext cx="3328165" cy="931886"/>
          </a:xfrm>
          <a:prstGeom prst="rect">
            <a:avLst/>
          </a:prstGeom>
        </p:spPr>
      </p:pic>
    </p:spTree>
    <p:extLst>
      <p:ext uri="{BB962C8B-B14F-4D97-AF65-F5344CB8AC3E}">
        <p14:creationId xmlns:p14="http://schemas.microsoft.com/office/powerpoint/2010/main" val="81390447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BEB427-652C-45CA-B163-77B6D9D710D8">
            <a:extLst>
              <a:ext uri="{FF2B5EF4-FFF2-40B4-BE49-F238E27FC236}">
                <a16:creationId xmlns:a16="http://schemas.microsoft.com/office/drawing/2014/main" id="{AAA79274-CA07-18CA-409F-DE2AB5D34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426" y="6259568"/>
            <a:ext cx="1772402" cy="4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EE5D48BC-E2E0-9B46-E223-5EC571982FDF}"/>
              </a:ext>
            </a:extLst>
          </p:cNvPr>
          <p:cNvSpPr txBox="1">
            <a:spLocks/>
          </p:cNvSpPr>
          <p:nvPr/>
        </p:nvSpPr>
        <p:spPr>
          <a:xfrm>
            <a:off x="1553497" y="518454"/>
            <a:ext cx="9320970" cy="514355"/>
          </a:xfrm>
          <a:prstGeom prst="rect">
            <a:avLst/>
          </a:prstGeom>
        </p:spPr>
        <p:txBody>
          <a:bodyPr>
            <a:normAutofit fontScale="85000" lnSpcReduction="10000"/>
          </a:bodyPr>
          <a:lstStyle>
            <a:lvl1pPr algn="l" defTabSz="914400" rtl="0" eaLnBrk="1" latinLnBrk="0" hangingPunct="1">
              <a:spcBef>
                <a:spcPct val="0"/>
              </a:spcBef>
              <a:buNone/>
              <a:defRPr sz="2400" b="1" kern="1200" cap="all" baseline="0">
                <a:solidFill>
                  <a:schemeClr val="accent1"/>
                </a:solidFill>
                <a:latin typeface="Arial" pitchFamily="34" charset="0"/>
                <a:ea typeface="+mj-ea"/>
                <a:cs typeface="+mj-cs"/>
              </a:defRPr>
            </a:lvl1pPr>
          </a:lstStyle>
          <a:p>
            <a:r>
              <a:rPr lang="en-US" dirty="0">
                <a:solidFill>
                  <a:srgbClr val="273F65"/>
                </a:solidFill>
                <a:effectLst>
                  <a:outerShdw blurRad="38100" dist="38100" dir="2700000" algn="tl">
                    <a:srgbClr val="C0C0C0"/>
                  </a:outerShdw>
                </a:effectLst>
                <a:latin typeface="Arial" charset="0"/>
                <a:cs typeface="Arial" charset="0"/>
              </a:rPr>
              <a:t>Benefits of </a:t>
            </a:r>
            <a:r>
              <a:rPr lang="en-US" dirty="0" err="1">
                <a:solidFill>
                  <a:srgbClr val="273F65"/>
                </a:solidFill>
                <a:effectLst>
                  <a:outerShdw blurRad="38100" dist="38100" dir="2700000" algn="tl">
                    <a:srgbClr val="C0C0C0"/>
                  </a:outerShdw>
                </a:effectLst>
                <a:latin typeface="Arial" charset="0"/>
                <a:cs typeface="Arial" charset="0"/>
              </a:rPr>
              <a:t>alertmeter</a:t>
            </a:r>
            <a:r>
              <a:rPr lang="en-US" dirty="0">
                <a:solidFill>
                  <a:srgbClr val="273F65"/>
                </a:solidFill>
                <a:effectLst>
                  <a:outerShdw blurRad="38100" dist="38100" dir="2700000" algn="tl">
                    <a:srgbClr val="C0C0C0"/>
                  </a:outerShdw>
                </a:effectLst>
                <a:latin typeface="Arial" charset="0"/>
                <a:cs typeface="Arial" charset="0"/>
              </a:rPr>
              <a:t> based on </a:t>
            </a:r>
            <a:r>
              <a:rPr lang="en-US" dirty="0" err="1">
                <a:solidFill>
                  <a:srgbClr val="273F65"/>
                </a:solidFill>
                <a:effectLst>
                  <a:outerShdw blurRad="38100" dist="38100" dir="2700000" algn="tl">
                    <a:srgbClr val="C0C0C0"/>
                  </a:outerShdw>
                </a:effectLst>
                <a:latin typeface="Arial" charset="0"/>
                <a:cs typeface="Arial" charset="0"/>
              </a:rPr>
              <a:t>amerigas</a:t>
            </a:r>
            <a:r>
              <a:rPr lang="en-US" dirty="0">
                <a:solidFill>
                  <a:srgbClr val="273F65"/>
                </a:solidFill>
                <a:effectLst>
                  <a:outerShdw blurRad="38100" dist="38100" dir="2700000" algn="tl">
                    <a:srgbClr val="C0C0C0"/>
                  </a:outerShdw>
                </a:effectLst>
                <a:latin typeface="Arial" charset="0"/>
                <a:cs typeface="Arial" charset="0"/>
              </a:rPr>
              <a:t> incident data</a:t>
            </a:r>
          </a:p>
        </p:txBody>
      </p:sp>
      <p:sp>
        <p:nvSpPr>
          <p:cNvPr id="6" name="TextBox 5">
            <a:extLst>
              <a:ext uri="{FF2B5EF4-FFF2-40B4-BE49-F238E27FC236}">
                <a16:creationId xmlns:a16="http://schemas.microsoft.com/office/drawing/2014/main" id="{1FE428BE-592E-E80F-5FF4-EE251F7E93D2}"/>
              </a:ext>
            </a:extLst>
          </p:cNvPr>
          <p:cNvSpPr txBox="1"/>
          <p:nvPr/>
        </p:nvSpPr>
        <p:spPr>
          <a:xfrm>
            <a:off x="963002" y="4081353"/>
            <a:ext cx="4151283" cy="400110"/>
          </a:xfrm>
          <a:prstGeom prst="rect">
            <a:avLst/>
          </a:prstGeom>
          <a:noFill/>
        </p:spPr>
        <p:txBody>
          <a:bodyPr wrap="square" rtlCol="0">
            <a:spAutoFit/>
          </a:bodyPr>
          <a:lstStyle/>
          <a:p>
            <a:r>
              <a:rPr lang="en-US" sz="1000" dirty="0">
                <a:solidFill>
                  <a:schemeClr val="tx1">
                    <a:lumMod val="50000"/>
                    <a:lumOff val="50000"/>
                  </a:schemeClr>
                </a:solidFill>
              </a:rPr>
              <a:t>* </a:t>
            </a:r>
            <a:r>
              <a:rPr lang="en-US" sz="1000" b="0" i="0" u="none" strike="noStrike" dirty="0">
                <a:solidFill>
                  <a:schemeClr val="tx1">
                    <a:lumMod val="50000"/>
                    <a:lumOff val="50000"/>
                  </a:schemeClr>
                </a:solidFill>
                <a:effectLst/>
                <a:latin typeface="Calibri" panose="020F0502020204030204" pitchFamily="34" charset="0"/>
              </a:rPr>
              <a:t>TABLE 1. Incidence rates</a:t>
            </a:r>
            <a:r>
              <a:rPr lang="en-US" sz="1000" b="0" i="0" u="none" strike="noStrike" baseline="30000" dirty="0">
                <a:solidFill>
                  <a:schemeClr val="tx1">
                    <a:lumMod val="50000"/>
                    <a:lumOff val="50000"/>
                  </a:schemeClr>
                </a:solidFill>
                <a:effectLst/>
                <a:latin typeface="Calibri" panose="020F0502020204030204" pitchFamily="34" charset="0"/>
              </a:rPr>
              <a:t>(1) </a:t>
            </a:r>
            <a:r>
              <a:rPr lang="en-US" sz="1000" b="0" i="0" u="none" strike="noStrike" dirty="0">
                <a:solidFill>
                  <a:schemeClr val="tx1">
                    <a:lumMod val="50000"/>
                    <a:lumOff val="50000"/>
                  </a:schemeClr>
                </a:solidFill>
                <a:effectLst/>
                <a:latin typeface="Calibri" panose="020F0502020204030204" pitchFamily="34" charset="0"/>
              </a:rPr>
              <a:t>of nonfatal occupational injuries and illnesses by industry and case types, 2021</a:t>
            </a:r>
            <a:r>
              <a:rPr lang="en-US" sz="1000" dirty="0">
                <a:solidFill>
                  <a:schemeClr val="tx1">
                    <a:lumMod val="50000"/>
                    <a:lumOff val="50000"/>
                  </a:schemeClr>
                </a:solidFill>
              </a:rPr>
              <a:t> </a:t>
            </a:r>
          </a:p>
        </p:txBody>
      </p:sp>
      <p:sp>
        <p:nvSpPr>
          <p:cNvPr id="7" name="TextBox 6">
            <a:extLst>
              <a:ext uri="{FF2B5EF4-FFF2-40B4-BE49-F238E27FC236}">
                <a16:creationId xmlns:a16="http://schemas.microsoft.com/office/drawing/2014/main" id="{1BD8A410-9257-39B4-CC52-A7EF23840B34}"/>
              </a:ext>
            </a:extLst>
          </p:cNvPr>
          <p:cNvSpPr txBox="1"/>
          <p:nvPr/>
        </p:nvSpPr>
        <p:spPr>
          <a:xfrm>
            <a:off x="916910" y="4481463"/>
            <a:ext cx="4151283" cy="246221"/>
          </a:xfrm>
          <a:prstGeom prst="rect">
            <a:avLst/>
          </a:prstGeom>
          <a:noFill/>
        </p:spPr>
        <p:txBody>
          <a:bodyPr wrap="square" rtlCol="0">
            <a:spAutoFit/>
          </a:bodyPr>
          <a:lstStyle/>
          <a:p>
            <a:r>
              <a:rPr lang="en-US" sz="1000" dirty="0">
                <a:solidFill>
                  <a:schemeClr val="tx1">
                    <a:lumMod val="50000"/>
                    <a:lumOff val="50000"/>
                  </a:schemeClr>
                </a:solidFill>
              </a:rPr>
              <a:t>† </a:t>
            </a:r>
            <a:r>
              <a:rPr lang="en-US" sz="1000" b="0" i="0" u="none" strike="noStrike" dirty="0">
                <a:solidFill>
                  <a:schemeClr val="tx1">
                    <a:lumMod val="50000"/>
                    <a:lumOff val="50000"/>
                  </a:schemeClr>
                </a:solidFill>
                <a:effectLst/>
                <a:latin typeface="Calibri" panose="020F0502020204030204" pitchFamily="34" charset="0"/>
              </a:rPr>
              <a:t>Based on estimated cost of $17,000 per incident across 350 employees</a:t>
            </a:r>
            <a:endParaRPr lang="en-US" sz="1000" dirty="0">
              <a:solidFill>
                <a:schemeClr val="tx1">
                  <a:lumMod val="50000"/>
                  <a:lumOff val="50000"/>
                </a:schemeClr>
              </a:solidFill>
            </a:endParaRPr>
          </a:p>
        </p:txBody>
      </p:sp>
      <p:sp>
        <p:nvSpPr>
          <p:cNvPr id="9" name="Rectangle: Rounded Corners 8">
            <a:extLst>
              <a:ext uri="{FF2B5EF4-FFF2-40B4-BE49-F238E27FC236}">
                <a16:creationId xmlns:a16="http://schemas.microsoft.com/office/drawing/2014/main" id="{BD6C1E2D-F2C5-B09E-D347-07D3F57D471C}"/>
              </a:ext>
            </a:extLst>
          </p:cNvPr>
          <p:cNvSpPr/>
          <p:nvPr/>
        </p:nvSpPr>
        <p:spPr>
          <a:xfrm>
            <a:off x="5310371" y="1023943"/>
            <a:ext cx="1889235" cy="3304215"/>
          </a:xfrm>
          <a:prstGeom prst="roundRect">
            <a:avLst>
              <a:gd name="adj" fmla="val 1512"/>
            </a:avLst>
          </a:prstGeom>
          <a:no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accent1">
                    <a:lumMod val="50000"/>
                  </a:schemeClr>
                </a:solidFill>
              </a:rPr>
              <a:t>Over $560k of cost savings per year</a:t>
            </a:r>
          </a:p>
          <a:p>
            <a:endParaRPr lang="en-US" sz="1600" dirty="0">
              <a:solidFill>
                <a:schemeClr val="accent1">
                  <a:lumMod val="50000"/>
                </a:schemeClr>
              </a:solidFill>
            </a:endParaRPr>
          </a:p>
          <a:p>
            <a:r>
              <a:rPr lang="en-US" sz="1600" dirty="0">
                <a:solidFill>
                  <a:schemeClr val="accent1">
                    <a:lumMod val="50000"/>
                  </a:schemeClr>
                </a:solidFill>
              </a:rPr>
              <a:t>Nearly 80% reduction in IFR when using </a:t>
            </a:r>
            <a:r>
              <a:rPr lang="en-US" sz="1600" dirty="0" err="1">
                <a:solidFill>
                  <a:schemeClr val="accent1">
                    <a:lumMod val="50000"/>
                  </a:schemeClr>
                </a:solidFill>
              </a:rPr>
              <a:t>Alertmeter</a:t>
            </a:r>
            <a:endParaRPr lang="en-US" sz="1600" dirty="0">
              <a:solidFill>
                <a:schemeClr val="accent1">
                  <a:lumMod val="50000"/>
                </a:schemeClr>
              </a:solidFill>
            </a:endParaRPr>
          </a:p>
          <a:p>
            <a:endParaRPr lang="en-US" sz="1600" dirty="0">
              <a:solidFill>
                <a:schemeClr val="accent1">
                  <a:lumMod val="50000"/>
                </a:schemeClr>
              </a:solidFill>
            </a:endParaRPr>
          </a:p>
          <a:p>
            <a:r>
              <a:rPr lang="en-US" sz="1600" dirty="0">
                <a:solidFill>
                  <a:schemeClr val="accent1">
                    <a:lumMod val="50000"/>
                  </a:schemeClr>
                </a:solidFill>
              </a:rPr>
              <a:t>Opportunity to reduce incidents by another 30% to 40% by enforcing daily compliance</a:t>
            </a:r>
          </a:p>
          <a:p>
            <a:endParaRPr lang="en-US" sz="1400" dirty="0">
              <a:solidFill>
                <a:schemeClr val="accent1">
                  <a:lumMod val="50000"/>
                </a:schemeClr>
              </a:solidFill>
            </a:endParaRPr>
          </a:p>
          <a:p>
            <a:r>
              <a:rPr lang="en-US" sz="1400" dirty="0">
                <a:solidFill>
                  <a:schemeClr val="accent1">
                    <a:lumMod val="50000"/>
                  </a:schemeClr>
                </a:solidFill>
              </a:rPr>
              <a:t>  </a:t>
            </a:r>
          </a:p>
        </p:txBody>
      </p:sp>
      <p:pic>
        <p:nvPicPr>
          <p:cNvPr id="10" name="Picture 9">
            <a:extLst>
              <a:ext uri="{FF2B5EF4-FFF2-40B4-BE49-F238E27FC236}">
                <a16:creationId xmlns:a16="http://schemas.microsoft.com/office/drawing/2014/main" id="{F3B57A78-997A-BE59-D491-294DC4F02985}"/>
              </a:ext>
            </a:extLst>
          </p:cNvPr>
          <p:cNvPicPr>
            <a:picLocks noChangeAspect="1"/>
          </p:cNvPicPr>
          <p:nvPr/>
        </p:nvPicPr>
        <p:blipFill>
          <a:blip r:embed="rId3"/>
          <a:stretch>
            <a:fillRect/>
          </a:stretch>
        </p:blipFill>
        <p:spPr>
          <a:xfrm>
            <a:off x="7346258" y="1032809"/>
            <a:ext cx="4032735" cy="3295349"/>
          </a:xfrm>
          <a:prstGeom prst="rect">
            <a:avLst/>
          </a:prstGeom>
        </p:spPr>
      </p:pic>
      <p:pic>
        <p:nvPicPr>
          <p:cNvPr id="11" name="Picture 10">
            <a:extLst>
              <a:ext uri="{FF2B5EF4-FFF2-40B4-BE49-F238E27FC236}">
                <a16:creationId xmlns:a16="http://schemas.microsoft.com/office/drawing/2014/main" id="{40775B2C-05DA-F07A-352F-869EF374B241}"/>
              </a:ext>
            </a:extLst>
          </p:cNvPr>
          <p:cNvPicPr>
            <a:picLocks noChangeAspect="1"/>
          </p:cNvPicPr>
          <p:nvPr/>
        </p:nvPicPr>
        <p:blipFill>
          <a:blip r:embed="rId4"/>
          <a:stretch>
            <a:fillRect/>
          </a:stretch>
        </p:blipFill>
        <p:spPr>
          <a:xfrm>
            <a:off x="963002" y="1032809"/>
            <a:ext cx="4200717" cy="3021839"/>
          </a:xfrm>
          <a:prstGeom prst="rect">
            <a:avLst/>
          </a:prstGeom>
        </p:spPr>
      </p:pic>
      <p:pic>
        <p:nvPicPr>
          <p:cNvPr id="12" name="Picture 11">
            <a:extLst>
              <a:ext uri="{FF2B5EF4-FFF2-40B4-BE49-F238E27FC236}">
                <a16:creationId xmlns:a16="http://schemas.microsoft.com/office/drawing/2014/main" id="{A3EC4AE8-FF29-FE31-3DF3-3C02B621711C}"/>
              </a:ext>
            </a:extLst>
          </p:cNvPr>
          <p:cNvPicPr>
            <a:picLocks noChangeAspect="1"/>
          </p:cNvPicPr>
          <p:nvPr/>
        </p:nvPicPr>
        <p:blipFill>
          <a:blip r:embed="rId5"/>
          <a:stretch>
            <a:fillRect/>
          </a:stretch>
        </p:blipFill>
        <p:spPr>
          <a:xfrm>
            <a:off x="5160377" y="4481463"/>
            <a:ext cx="5009896" cy="1995992"/>
          </a:xfrm>
          <a:prstGeom prst="rect">
            <a:avLst/>
          </a:prstGeom>
        </p:spPr>
      </p:pic>
      <p:cxnSp>
        <p:nvCxnSpPr>
          <p:cNvPr id="15" name="Straight Arrow Connector 14">
            <a:extLst>
              <a:ext uri="{FF2B5EF4-FFF2-40B4-BE49-F238E27FC236}">
                <a16:creationId xmlns:a16="http://schemas.microsoft.com/office/drawing/2014/main" id="{E935E814-6D65-ED7D-AE28-AB063B018993}"/>
              </a:ext>
            </a:extLst>
          </p:cNvPr>
          <p:cNvCxnSpPr/>
          <p:nvPr/>
        </p:nvCxnSpPr>
        <p:spPr>
          <a:xfrm>
            <a:off x="6518787" y="4081353"/>
            <a:ext cx="2261419" cy="1641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3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E7A6E-57E2-4D90-AB38-50A2E2CDB4F6}"/>
              </a:ext>
            </a:extLst>
          </p:cNvPr>
          <p:cNvSpPr>
            <a:spLocks noGrp="1"/>
          </p:cNvSpPr>
          <p:nvPr>
            <p:ph idx="1"/>
          </p:nvPr>
        </p:nvSpPr>
        <p:spPr>
          <a:xfrm>
            <a:off x="838200" y="1491301"/>
            <a:ext cx="10515600" cy="4351338"/>
          </a:xfrm>
        </p:spPr>
        <p:txBody>
          <a:bodyPr>
            <a:normAutofit fontScale="70000" lnSpcReduction="20000"/>
          </a:bodyPr>
          <a:lstStyle/>
          <a:p>
            <a:pPr marL="457200" indent="-457200">
              <a:buFont typeface="Arial" panose="020B0604020202020204" pitchFamily="34" charset="0"/>
              <a:buChar char="•"/>
            </a:pPr>
            <a:r>
              <a:rPr lang="en-US" sz="3200" dirty="0"/>
              <a:t>Fatigue, illness, and emotional distress </a:t>
            </a:r>
            <a:r>
              <a:rPr lang="en-US" sz="3200" b="1" dirty="0"/>
              <a:t>top 3 most common issues discussed in weekly meetings.</a:t>
            </a:r>
          </a:p>
          <a:p>
            <a:endParaRPr lang="en-US" sz="3200" b="1" dirty="0"/>
          </a:p>
          <a:p>
            <a:pPr marL="457200" indent="-457200">
              <a:buFont typeface="Arial" panose="020B0604020202020204" pitchFamily="34" charset="0"/>
              <a:buChar char="•"/>
            </a:pPr>
            <a:r>
              <a:rPr lang="en-US" dirty="0"/>
              <a:t>Interruptions during testing occurred less than 10% of all tests on par with other companies using AlertMeter</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dirty="0"/>
              <a:t>Best in class </a:t>
            </a:r>
            <a:r>
              <a:rPr lang="en-US" b="1" dirty="0"/>
              <a:t>average =</a:t>
            </a:r>
            <a:r>
              <a:rPr lang="en-US" sz="3200" b="1" dirty="0"/>
              <a:t> 1.5% of all tests “outside normal </a:t>
            </a:r>
            <a:r>
              <a:rPr lang="en-US" b="1" dirty="0"/>
              <a:t>range</a:t>
            </a:r>
            <a:r>
              <a:rPr lang="en-US" sz="3200" b="1" dirty="0"/>
              <a:t>” AmeriGas is 2.0% which meets target   </a:t>
            </a:r>
          </a:p>
          <a:p>
            <a:pPr marL="457200" indent="-457200">
              <a:buFont typeface="Arial" panose="020B0604020202020204" pitchFamily="34" charset="0"/>
              <a:buChar char="•"/>
            </a:pPr>
            <a:endParaRPr lang="en-US" b="1" dirty="0">
              <a:sym typeface="Wingdings" panose="05000000000000000000" pitchFamily="2" charset="2"/>
            </a:endParaRPr>
          </a:p>
          <a:p>
            <a:pPr marL="457200" indent="-457200">
              <a:buFont typeface="Arial" panose="020B0604020202020204" pitchFamily="34" charset="0"/>
              <a:buChar char="•"/>
            </a:pPr>
            <a:r>
              <a:rPr lang="en-US" sz="3200" dirty="0"/>
              <a:t>Low overhead for managers, more safety conversations</a:t>
            </a:r>
            <a:endParaRPr lang="en-US" sz="3200" b="1"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Followed HR provided protocols to address “outside normal range” notifications.  </a:t>
            </a:r>
          </a:p>
          <a:p>
            <a:endParaRPr lang="en-US" sz="3200" dirty="0"/>
          </a:p>
          <a:p>
            <a:endParaRPr lang="en-US" dirty="0"/>
          </a:p>
          <a:p>
            <a:endParaRPr lang="en-US" dirty="0"/>
          </a:p>
        </p:txBody>
      </p:sp>
      <p:pic>
        <p:nvPicPr>
          <p:cNvPr id="4" name="Picture 3">
            <a:extLst>
              <a:ext uri="{FF2B5EF4-FFF2-40B4-BE49-F238E27FC236}">
                <a16:creationId xmlns:a16="http://schemas.microsoft.com/office/drawing/2014/main" id="{6E251C77-FC63-42F1-B4C5-E3064B7AB5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sp>
        <p:nvSpPr>
          <p:cNvPr id="5" name="Title 1">
            <a:extLst>
              <a:ext uri="{FF2B5EF4-FFF2-40B4-BE49-F238E27FC236}">
                <a16:creationId xmlns:a16="http://schemas.microsoft.com/office/drawing/2014/main" id="{CF13D6D8-FAFD-47E3-A81A-E4E455CD3A47}"/>
              </a:ext>
            </a:extLst>
          </p:cNvPr>
          <p:cNvSpPr>
            <a:spLocks noGrp="1"/>
          </p:cNvSpPr>
          <p:nvPr>
            <p:ph type="title"/>
          </p:nvPr>
        </p:nvSpPr>
        <p:spPr>
          <a:xfrm>
            <a:off x="838200" y="176950"/>
            <a:ext cx="10515600" cy="1325563"/>
          </a:xfrm>
        </p:spPr>
        <p:txBody>
          <a:bodyPr>
            <a:normAutofit/>
          </a:bodyPr>
          <a:lstStyle/>
          <a:p>
            <a:r>
              <a:rPr lang="en-US" dirty="0"/>
              <a:t>Trends and Observations</a:t>
            </a:r>
          </a:p>
        </p:txBody>
      </p:sp>
      <p:pic>
        <p:nvPicPr>
          <p:cNvPr id="2" name="Picture 1" descr="Logo&#10;&#10;Description automatically generated">
            <a:extLst>
              <a:ext uri="{FF2B5EF4-FFF2-40B4-BE49-F238E27FC236}">
                <a16:creationId xmlns:a16="http://schemas.microsoft.com/office/drawing/2014/main" id="{D64B5226-29D0-9775-0936-2E286CA15027}"/>
              </a:ext>
            </a:extLst>
          </p:cNvPr>
          <p:cNvPicPr>
            <a:picLocks noChangeAspect="1"/>
          </p:cNvPicPr>
          <p:nvPr/>
        </p:nvPicPr>
        <p:blipFill>
          <a:blip r:embed="rId3"/>
          <a:stretch>
            <a:fillRect/>
          </a:stretch>
        </p:blipFill>
        <p:spPr>
          <a:xfrm>
            <a:off x="8355275" y="157800"/>
            <a:ext cx="3328165" cy="931886"/>
          </a:xfrm>
          <a:prstGeom prst="rect">
            <a:avLst/>
          </a:prstGeom>
        </p:spPr>
      </p:pic>
    </p:spTree>
    <p:extLst>
      <p:ext uri="{BB962C8B-B14F-4D97-AF65-F5344CB8AC3E}">
        <p14:creationId xmlns:p14="http://schemas.microsoft.com/office/powerpoint/2010/main" val="2295046222"/>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E7A6E-57E2-4D90-AB38-50A2E2CDB4F6}"/>
              </a:ext>
            </a:extLst>
          </p:cNvPr>
          <p:cNvSpPr>
            <a:spLocks noGrp="1"/>
          </p:cNvSpPr>
          <p:nvPr>
            <p:ph idx="1"/>
          </p:nvPr>
        </p:nvSpPr>
        <p:spPr>
          <a:xfrm>
            <a:off x="486383" y="1630457"/>
            <a:ext cx="10867416" cy="4351338"/>
          </a:xfrm>
        </p:spPr>
        <p:txBody>
          <a:bodyPr>
            <a:normAutofit fontScale="92500" lnSpcReduction="10000"/>
          </a:bodyPr>
          <a:lstStyle/>
          <a:p>
            <a:pPr marL="285750" marR="0" indent="-285750">
              <a:lnSpc>
                <a:spcPct val="115000"/>
              </a:lnSpc>
              <a:spcBef>
                <a:spcPts val="0"/>
              </a:spcBef>
              <a:spcAft>
                <a:spcPts val="10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AM’s and OM’s recommended to roll out the Alert Meter company wide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AM’s and OM’s felt confident that their employees would be able to perform their task safety that day, after completing the Alter Meter testing. </a:t>
            </a:r>
          </a:p>
          <a:p>
            <a:pPr marL="285750" marR="0"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AM’s and OM’s had a conversation with their employees about their wellbeing if they tested outside their normal range. </a:t>
            </a:r>
          </a:p>
          <a:p>
            <a:pPr marL="285750" marR="0"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employees started to notify the AM’s and OM’s immediately if they were outside of their normal range.</a:t>
            </a:r>
          </a:p>
          <a:p>
            <a:pPr marL="285750" marR="0"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were multiple employees that did not pass the first test but after waiting 10 to 15mins and collecting them self they passed the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test.</a:t>
            </a:r>
          </a:p>
          <a:p>
            <a:pPr marL="285750" marR="0"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employee that did not pass the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test, the AM had the employee work around the district rather than drive a bobtail that day.</a:t>
            </a:r>
          </a:p>
          <a:p>
            <a:pPr marL="285750" marR="0"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employee scored outside their normal range. After talking to the employee the AM decide the employee was not able to work that day and sent them home.</a:t>
            </a:r>
          </a:p>
          <a:p>
            <a:endParaRPr lang="en-US" sz="3200" dirty="0"/>
          </a:p>
          <a:p>
            <a:endParaRPr lang="en-US" dirty="0"/>
          </a:p>
          <a:p>
            <a:endParaRPr lang="en-US" dirty="0"/>
          </a:p>
        </p:txBody>
      </p:sp>
      <p:pic>
        <p:nvPicPr>
          <p:cNvPr id="4" name="Picture 3">
            <a:extLst>
              <a:ext uri="{FF2B5EF4-FFF2-40B4-BE49-F238E27FC236}">
                <a16:creationId xmlns:a16="http://schemas.microsoft.com/office/drawing/2014/main" id="{6E251C77-FC63-42F1-B4C5-E3064B7AB5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454751"/>
            <a:ext cx="12192000" cy="451104"/>
          </a:xfrm>
          <a:prstGeom prst="rect">
            <a:avLst/>
          </a:prstGeom>
        </p:spPr>
      </p:pic>
      <p:sp>
        <p:nvSpPr>
          <p:cNvPr id="5" name="Title 1">
            <a:extLst>
              <a:ext uri="{FF2B5EF4-FFF2-40B4-BE49-F238E27FC236}">
                <a16:creationId xmlns:a16="http://schemas.microsoft.com/office/drawing/2014/main" id="{CF13D6D8-FAFD-47E3-A81A-E4E455CD3A47}"/>
              </a:ext>
            </a:extLst>
          </p:cNvPr>
          <p:cNvSpPr>
            <a:spLocks noGrp="1"/>
          </p:cNvSpPr>
          <p:nvPr>
            <p:ph type="title"/>
          </p:nvPr>
        </p:nvSpPr>
        <p:spPr>
          <a:xfrm>
            <a:off x="190107" y="393244"/>
            <a:ext cx="10515600" cy="1325563"/>
          </a:xfrm>
        </p:spPr>
        <p:txBody>
          <a:bodyPr>
            <a:normAutofit/>
          </a:bodyPr>
          <a:lstStyle/>
          <a:p>
            <a:r>
              <a:rPr lang="en-US" sz="4400" dirty="0"/>
              <a:t>Feedback from crews</a:t>
            </a:r>
            <a:br>
              <a:rPr lang="en-US" sz="4400" dirty="0"/>
            </a:br>
            <a:endParaRPr lang="en-US" sz="4400" dirty="0"/>
          </a:p>
        </p:txBody>
      </p:sp>
      <p:pic>
        <p:nvPicPr>
          <p:cNvPr id="2" name="Picture 1" descr="Logo&#10;&#10;Description automatically generated">
            <a:extLst>
              <a:ext uri="{FF2B5EF4-FFF2-40B4-BE49-F238E27FC236}">
                <a16:creationId xmlns:a16="http://schemas.microsoft.com/office/drawing/2014/main" id="{69528817-D709-7AAA-5206-2CD7BF86E958}"/>
              </a:ext>
            </a:extLst>
          </p:cNvPr>
          <p:cNvPicPr>
            <a:picLocks noChangeAspect="1"/>
          </p:cNvPicPr>
          <p:nvPr/>
        </p:nvPicPr>
        <p:blipFill>
          <a:blip r:embed="rId3"/>
          <a:stretch>
            <a:fillRect/>
          </a:stretch>
        </p:blipFill>
        <p:spPr>
          <a:xfrm>
            <a:off x="8426531" y="124140"/>
            <a:ext cx="3328165" cy="931886"/>
          </a:xfrm>
          <a:prstGeom prst="rect">
            <a:avLst/>
          </a:prstGeom>
        </p:spPr>
      </p:pic>
    </p:spTree>
    <p:extLst>
      <p:ext uri="{BB962C8B-B14F-4D97-AF65-F5344CB8AC3E}">
        <p14:creationId xmlns:p14="http://schemas.microsoft.com/office/powerpoint/2010/main" val="272566226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D798-EB7E-4849-932D-F0D0B0806E09}"/>
              </a:ext>
            </a:extLst>
          </p:cNvPr>
          <p:cNvSpPr>
            <a:spLocks noGrp="1"/>
          </p:cNvSpPr>
          <p:nvPr>
            <p:ph type="title"/>
          </p:nvPr>
        </p:nvSpPr>
        <p:spPr>
          <a:xfrm>
            <a:off x="838200" y="-99874"/>
            <a:ext cx="10515600" cy="1325563"/>
          </a:xfrm>
        </p:spPr>
        <p:txBody>
          <a:bodyPr>
            <a:normAutofit/>
          </a:bodyPr>
          <a:lstStyle/>
          <a:p>
            <a:r>
              <a:rPr lang="en-US" dirty="0"/>
              <a:t>Stories from Documented ONR’s</a:t>
            </a:r>
          </a:p>
        </p:txBody>
      </p:sp>
      <p:grpSp>
        <p:nvGrpSpPr>
          <p:cNvPr id="8" name="Group 7">
            <a:extLst>
              <a:ext uri="{FF2B5EF4-FFF2-40B4-BE49-F238E27FC236}">
                <a16:creationId xmlns:a16="http://schemas.microsoft.com/office/drawing/2014/main" id="{D414CE4F-0AEC-4DE7-BB53-742BAABC01A1}"/>
              </a:ext>
            </a:extLst>
          </p:cNvPr>
          <p:cNvGrpSpPr/>
          <p:nvPr/>
        </p:nvGrpSpPr>
        <p:grpSpPr>
          <a:xfrm>
            <a:off x="0" y="6407997"/>
            <a:ext cx="12192000" cy="450003"/>
            <a:chOff x="0" y="6407361"/>
            <a:chExt cx="12192000" cy="450003"/>
          </a:xfrm>
        </p:grpSpPr>
        <p:sp>
          <p:nvSpPr>
            <p:cNvPr id="10" name="Rectangle 9">
              <a:extLst>
                <a:ext uri="{FF2B5EF4-FFF2-40B4-BE49-F238E27FC236}">
                  <a16:creationId xmlns:a16="http://schemas.microsoft.com/office/drawing/2014/main" id="{99F90562-3FB6-44C1-B863-DFC94FC7868C}"/>
                </a:ext>
              </a:extLst>
            </p:cNvPr>
            <p:cNvSpPr/>
            <p:nvPr/>
          </p:nvSpPr>
          <p:spPr>
            <a:xfrm>
              <a:off x="0" y="6407361"/>
              <a:ext cx="12192000" cy="450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7599E4-BCF9-4358-9E5A-E9B30CC7C2FE}"/>
                </a:ext>
              </a:extLst>
            </p:cNvPr>
            <p:cNvSpPr txBox="1"/>
            <p:nvPr/>
          </p:nvSpPr>
          <p:spPr>
            <a:xfrm>
              <a:off x="0" y="6499140"/>
              <a:ext cx="1219200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2F2F2"/>
                  </a:solidFill>
                  <a:effectLst/>
                  <a:uLnTx/>
                  <a:uFillTx/>
                  <a:latin typeface="Calibri" panose="020F0502020204030204"/>
                  <a:ea typeface="+mn-ea"/>
                  <a:cs typeface="+mn-cs"/>
                </a:rPr>
                <a:t>Proprietary and Confidential</a:t>
              </a:r>
            </a:p>
          </p:txBody>
        </p:sp>
        <p:pic>
          <p:nvPicPr>
            <p:cNvPr id="12" name="Picture 11" descr="A picture containing shape&#10;&#10;Description automatically generated">
              <a:extLst>
                <a:ext uri="{FF2B5EF4-FFF2-40B4-BE49-F238E27FC236}">
                  <a16:creationId xmlns:a16="http://schemas.microsoft.com/office/drawing/2014/main" id="{AD0B4F00-84D3-4FD9-89EA-4D3A166A03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27" y="6422249"/>
              <a:ext cx="1666240" cy="415391"/>
            </a:xfrm>
            <a:prstGeom prst="rect">
              <a:avLst/>
            </a:prstGeom>
            <a:ln>
              <a:noFill/>
            </a:ln>
          </p:spPr>
        </p:pic>
        <p:pic>
          <p:nvPicPr>
            <p:cNvPr id="13" name="Picture 12" descr="Text&#10;&#10;Description automatically generated">
              <a:extLst>
                <a:ext uri="{FF2B5EF4-FFF2-40B4-BE49-F238E27FC236}">
                  <a16:creationId xmlns:a16="http://schemas.microsoft.com/office/drawing/2014/main" id="{481B3E6C-C58B-4E7B-8BD7-90297F42E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7039" y="6484281"/>
              <a:ext cx="1487033" cy="337705"/>
            </a:xfrm>
            <a:prstGeom prst="rect">
              <a:avLst/>
            </a:prstGeom>
            <a:ln>
              <a:noFill/>
            </a:ln>
          </p:spPr>
        </p:pic>
      </p:grpSp>
      <p:sp>
        <p:nvSpPr>
          <p:cNvPr id="3" name="TextBox 2">
            <a:extLst>
              <a:ext uri="{FF2B5EF4-FFF2-40B4-BE49-F238E27FC236}">
                <a16:creationId xmlns:a16="http://schemas.microsoft.com/office/drawing/2014/main" id="{02FE2C3D-FA04-4ED5-B455-0F6EF5349EAB}"/>
              </a:ext>
            </a:extLst>
          </p:cNvPr>
          <p:cNvSpPr txBox="1"/>
          <p:nvPr/>
        </p:nvSpPr>
        <p:spPr>
          <a:xfrm>
            <a:off x="397372" y="1037083"/>
            <a:ext cx="11696700" cy="5909310"/>
          </a:xfrm>
          <a:prstGeom prst="rect">
            <a:avLst/>
          </a:prstGeom>
          <a:noFill/>
        </p:spPr>
        <p:txBody>
          <a:bodyPr wrap="square" rtlCol="0">
            <a:spAutoFit/>
          </a:bodyPr>
          <a:lstStyle/>
          <a:p>
            <a:pPr marL="285750" indent="-285750">
              <a:buFont typeface="Arial" panose="020B0604020202020204" pitchFamily="34" charset="0"/>
              <a:buChar char="•"/>
            </a:pPr>
            <a:r>
              <a:rPr lang="en-US" b="1" dirty="0"/>
              <a:t>Fatigued</a:t>
            </a:r>
            <a:r>
              <a:rPr lang="en-US" dirty="0"/>
              <a:t> – Josh was out on a OOG call and got back late. We let him wait for a little while and then retest and changed his route to more local and fewer stops.</a:t>
            </a:r>
          </a:p>
          <a:p>
            <a:endParaRPr lang="en-US" dirty="0"/>
          </a:p>
          <a:p>
            <a:pPr marL="285750" indent="-285750">
              <a:buFont typeface="Arial" panose="020B0604020202020204" pitchFamily="34" charset="0"/>
              <a:buChar char="•"/>
            </a:pPr>
            <a:r>
              <a:rPr lang="en-US" b="1" dirty="0"/>
              <a:t>Fatigued</a:t>
            </a:r>
            <a:r>
              <a:rPr lang="en-US" dirty="0"/>
              <a:t> - Will Nelson spoke with Larry, Larry stated he wasn't feeling good and didn't feel like he could drive so we decided to give him the day off.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Other User </a:t>
            </a:r>
            <a:r>
              <a:rPr lang="en-US" dirty="0"/>
              <a:t>- spoke with Bruce, he had let an airborne driver try it. I explained don't do that in the live test. Finish his test and then put into demo mode if someone wants to try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Stressed / Preoccupied </a:t>
            </a:r>
            <a:r>
              <a:rPr lang="en-US" dirty="0"/>
              <a:t>- had Josh take a little time and focus on what he was doing as he was thinking about missing the test and some stuff he needed to get done.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Fatigued</a:t>
            </a:r>
            <a:r>
              <a:rPr lang="en-US" dirty="0"/>
              <a:t> - Anthony, had a long  day and was stuck in the mud, had to dig him self out. wanted to test system to see if it truly detected his Fatigue </a:t>
            </a:r>
          </a:p>
          <a:p>
            <a:endParaRPr lang="en-US" dirty="0"/>
          </a:p>
          <a:p>
            <a:pPr marL="285750" indent="-285750">
              <a:buFont typeface="Arial" panose="020B0604020202020204" pitchFamily="34" charset="0"/>
              <a:buChar char="•"/>
            </a:pPr>
            <a:r>
              <a:rPr lang="en-US" b="1" dirty="0"/>
              <a:t>Stressed / Preoccupied </a:t>
            </a:r>
            <a:r>
              <a:rPr lang="en-US" dirty="0"/>
              <a:t>- Rick had some medical news that was not good and was just a little preoccupied</a:t>
            </a:r>
          </a:p>
          <a:p>
            <a:endParaRPr lang="en-US" dirty="0"/>
          </a:p>
          <a:p>
            <a:pPr marL="285750" indent="-285750">
              <a:buFont typeface="Arial" panose="020B0604020202020204" pitchFamily="34" charset="0"/>
              <a:buChar char="•"/>
            </a:pPr>
            <a:r>
              <a:rPr lang="en-US" b="1" dirty="0"/>
              <a:t>Fatigued</a:t>
            </a:r>
            <a:r>
              <a:rPr lang="en-US" dirty="0"/>
              <a:t> - Talked with TJ, said he didn't sleep too well last night. Finally got to sleep late. Retested and passed, says he feels fine,  Will check in with him again just to make sure he is still doing ok.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descr="Logo&#10;&#10;Description automatically generated">
            <a:extLst>
              <a:ext uri="{FF2B5EF4-FFF2-40B4-BE49-F238E27FC236}">
                <a16:creationId xmlns:a16="http://schemas.microsoft.com/office/drawing/2014/main" id="{FD5D197E-91F5-C03E-C6F3-139DF69C7DC2}"/>
              </a:ext>
            </a:extLst>
          </p:cNvPr>
          <p:cNvPicPr>
            <a:picLocks noChangeAspect="1"/>
          </p:cNvPicPr>
          <p:nvPr/>
        </p:nvPicPr>
        <p:blipFill>
          <a:blip r:embed="rId4"/>
          <a:stretch>
            <a:fillRect/>
          </a:stretch>
        </p:blipFill>
        <p:spPr>
          <a:xfrm>
            <a:off x="9409471" y="124140"/>
            <a:ext cx="2345225" cy="656663"/>
          </a:xfrm>
          <a:prstGeom prst="rect">
            <a:avLst/>
          </a:prstGeom>
        </p:spPr>
      </p:pic>
      <p:pic>
        <p:nvPicPr>
          <p:cNvPr id="5" name="Picture 4">
            <a:extLst>
              <a:ext uri="{FF2B5EF4-FFF2-40B4-BE49-F238E27FC236}">
                <a16:creationId xmlns:a16="http://schemas.microsoft.com/office/drawing/2014/main" id="{B992751F-AC34-213D-14CA-2A0F105064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387172"/>
            <a:ext cx="12192000" cy="451104"/>
          </a:xfrm>
          <a:prstGeom prst="rect">
            <a:avLst/>
          </a:prstGeom>
        </p:spPr>
      </p:pic>
    </p:spTree>
    <p:extLst>
      <p:ext uri="{BB962C8B-B14F-4D97-AF65-F5344CB8AC3E}">
        <p14:creationId xmlns:p14="http://schemas.microsoft.com/office/powerpoint/2010/main" val="2171798722"/>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45475" y="4117368"/>
            <a:ext cx="5135403" cy="1226371"/>
          </a:xfrm>
        </p:spPr>
        <p:txBody>
          <a:bodyPr>
            <a:noAutofit/>
          </a:bodyPr>
          <a:lstStyle/>
          <a:p>
            <a:pPr algn="ctr"/>
            <a:r>
              <a:rPr lang="en-US" sz="4000" dirty="0"/>
              <a:t>Promoting Safety, </a:t>
            </a:r>
          </a:p>
          <a:p>
            <a:pPr algn="ctr"/>
            <a:r>
              <a:rPr lang="en-US" sz="4000" dirty="0"/>
              <a:t>One Game At A Time</a:t>
            </a:r>
          </a:p>
          <a:p>
            <a:pPr algn="ctr"/>
            <a:r>
              <a:rPr lang="en-US" sz="4000" dirty="0"/>
              <a:t>1100 DRIVERS </a:t>
            </a:r>
          </a:p>
        </p:txBody>
      </p:sp>
      <p:pic>
        <p:nvPicPr>
          <p:cNvPr id="3" name="Picture 2">
            <a:extLst>
              <a:ext uri="{FF2B5EF4-FFF2-40B4-BE49-F238E27FC236}">
                <a16:creationId xmlns:a16="http://schemas.microsoft.com/office/drawing/2014/main" id="{A52FCACB-19AE-FFA6-BA67-009C4524F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33" y="294454"/>
            <a:ext cx="1341627" cy="17162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4F7BFC-1527-EB62-CAD4-53E46050CFBB}"/>
              </a:ext>
            </a:extLst>
          </p:cNvPr>
          <p:cNvSpPr txBox="1"/>
          <p:nvPr/>
        </p:nvSpPr>
        <p:spPr>
          <a:xfrm>
            <a:off x="373222" y="2303854"/>
            <a:ext cx="4879911"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3F65"/>
                </a:solidFill>
                <a:effectLst/>
                <a:uLnTx/>
                <a:uFillTx/>
                <a:latin typeface="Calibri"/>
                <a:ea typeface="+mn-ea"/>
                <a:cs typeface="+mn-cs"/>
              </a:rPr>
              <a:t>Washington Metro Transit Authority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273F65"/>
                </a:solidFill>
                <a:latin typeface="Calibri"/>
              </a:rPr>
              <a:t>WMATA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273F65"/>
              </a:solidFill>
              <a:effectLst/>
              <a:uLnTx/>
              <a:uFillTx/>
              <a:latin typeface="Calibri"/>
              <a:ea typeface="+mn-ea"/>
              <a:cs typeface="+mn-cs"/>
            </a:endParaRPr>
          </a:p>
        </p:txBody>
      </p:sp>
    </p:spTree>
    <p:extLst>
      <p:ext uri="{BB962C8B-B14F-4D97-AF65-F5344CB8AC3E}">
        <p14:creationId xmlns:p14="http://schemas.microsoft.com/office/powerpoint/2010/main" val="376971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D97C-3AB5-4CE8-84C0-1232E5857766}"/>
              </a:ext>
            </a:extLst>
          </p:cNvPr>
          <p:cNvSpPr>
            <a:spLocks noGrp="1"/>
          </p:cNvSpPr>
          <p:nvPr>
            <p:ph type="title"/>
          </p:nvPr>
        </p:nvSpPr>
        <p:spPr/>
        <p:txBody>
          <a:bodyPr/>
          <a:lstStyle/>
          <a:p>
            <a:r>
              <a:rPr lang="en-US" dirty="0" err="1"/>
              <a:t>AlertMeter</a:t>
            </a:r>
            <a:r>
              <a:rPr lang="en-US" dirty="0"/>
              <a:t> in </a:t>
            </a:r>
            <a:r>
              <a:rPr lang="en-US" dirty="0" err="1"/>
              <a:t>MetroAccess</a:t>
            </a:r>
            <a:r>
              <a:rPr lang="en-US" dirty="0"/>
              <a:t> </a:t>
            </a:r>
          </a:p>
        </p:txBody>
      </p:sp>
      <p:sp>
        <p:nvSpPr>
          <p:cNvPr id="4" name="Content Placeholder 3">
            <a:extLst>
              <a:ext uri="{FF2B5EF4-FFF2-40B4-BE49-F238E27FC236}">
                <a16:creationId xmlns:a16="http://schemas.microsoft.com/office/drawing/2014/main" id="{D49559D6-CFAF-A5E4-DD6F-F44EA80406C1}"/>
              </a:ext>
            </a:extLst>
          </p:cNvPr>
          <p:cNvSpPr>
            <a:spLocks noGrp="1"/>
          </p:cNvSpPr>
          <p:nvPr>
            <p:ph idx="1"/>
          </p:nvPr>
        </p:nvSpPr>
        <p:spPr>
          <a:xfrm>
            <a:off x="266701" y="2081330"/>
            <a:ext cx="11658600" cy="3751534"/>
          </a:xfrm>
        </p:spPr>
        <p:txBody>
          <a:bodyPr/>
          <a:lstStyle/>
          <a:p>
            <a:pPr>
              <a:lnSpc>
                <a:spcPct val="107000"/>
              </a:lnSpc>
              <a:spcBef>
                <a:spcPts val="0"/>
              </a:spcBef>
              <a:spcAft>
                <a:spcPts val="800"/>
              </a:spcAft>
              <a:buFontTx/>
              <a:buChar char="-"/>
            </a:pPr>
            <a:r>
              <a:rPr lang="en-US" dirty="0">
                <a:latin typeface="Helvetica" panose="020B0604020202020204" pitchFamily="34" charset="0"/>
                <a:ea typeface="Open Sans" panose="020B0606030504020204" pitchFamily="34" charset="0"/>
                <a:cs typeface="Helvetica" panose="020B0604020202020204" pitchFamily="34" charset="0"/>
              </a:rPr>
              <a:t>Every operator plays the game before they are allowed to enter revenue service</a:t>
            </a:r>
          </a:p>
          <a:p>
            <a:pPr>
              <a:lnSpc>
                <a:spcPct val="107000"/>
              </a:lnSpc>
              <a:spcBef>
                <a:spcPts val="0"/>
              </a:spcBef>
              <a:spcAft>
                <a:spcPts val="800"/>
              </a:spcAft>
              <a:buFontTx/>
              <a:buChar char="-"/>
            </a:pPr>
            <a:r>
              <a:rPr lang="en-US" dirty="0">
                <a:latin typeface="Helvetica" panose="020B0604020202020204" pitchFamily="34" charset="0"/>
                <a:ea typeface="Open Sans" panose="020B0606030504020204" pitchFamily="34" charset="0"/>
                <a:cs typeface="Helvetica" panose="020B0604020202020204" pitchFamily="34" charset="0"/>
              </a:rPr>
              <a:t>Operators can only enter service after a successful game playing attempt</a:t>
            </a:r>
          </a:p>
          <a:p>
            <a:pPr>
              <a:lnSpc>
                <a:spcPct val="107000"/>
              </a:lnSpc>
              <a:spcBef>
                <a:spcPts val="0"/>
              </a:spcBef>
              <a:spcAft>
                <a:spcPts val="800"/>
              </a:spcAft>
              <a:buFontTx/>
              <a:buChar char="-"/>
            </a:pPr>
            <a:r>
              <a:rPr lang="en-US" dirty="0">
                <a:latin typeface="Helvetica" panose="020B0604020202020204" pitchFamily="34" charset="0"/>
                <a:ea typeface="Open Sans" panose="020B0606030504020204" pitchFamily="34" charset="0"/>
                <a:cs typeface="Helvetica" panose="020B0604020202020204" pitchFamily="34" charset="0"/>
              </a:rPr>
              <a:t>Promote daily self-evaluations during the baseline development period</a:t>
            </a:r>
          </a:p>
          <a:p>
            <a:pPr>
              <a:lnSpc>
                <a:spcPct val="107000"/>
              </a:lnSpc>
              <a:spcBef>
                <a:spcPts val="0"/>
              </a:spcBef>
              <a:spcAft>
                <a:spcPts val="800"/>
              </a:spcAft>
              <a:buFontTx/>
              <a:buChar char="-"/>
            </a:pPr>
            <a:r>
              <a:rPr lang="en-US" dirty="0">
                <a:latin typeface="Helvetica" panose="020B0604020202020204" pitchFamily="34" charset="0"/>
                <a:ea typeface="Open Sans" panose="020B0606030504020204" pitchFamily="34" charset="0"/>
                <a:cs typeface="Helvetica" panose="020B0604020202020204" pitchFamily="34" charset="0"/>
              </a:rPr>
              <a:t>Develops leadership sensitivity to real-life fatigue management issues </a:t>
            </a:r>
          </a:p>
          <a:p>
            <a:pPr marL="0" indent="0">
              <a:buNone/>
            </a:pPr>
            <a:endParaRPr lang="en-US" dirty="0"/>
          </a:p>
        </p:txBody>
      </p:sp>
      <p:sp>
        <p:nvSpPr>
          <p:cNvPr id="3" name="Footer Placeholder 2">
            <a:extLst>
              <a:ext uri="{FF2B5EF4-FFF2-40B4-BE49-F238E27FC236}">
                <a16:creationId xmlns:a16="http://schemas.microsoft.com/office/drawing/2014/main" id="{72E8C244-D71C-4C5B-912D-3012B2FABF56}"/>
              </a:ext>
            </a:extLst>
          </p:cNvPr>
          <p:cNvSpPr>
            <a:spLocks noGrp="1"/>
          </p:cNvSpPr>
          <p:nvPr>
            <p:ph type="ftr" sz="quarter" idx="3"/>
          </p:nvPr>
        </p:nvSpPr>
        <p:spPr/>
        <p:txBody>
          <a:bodyPr/>
          <a:lstStyle/>
          <a:p>
            <a:pPr defTabSz="609468"/>
            <a:r>
              <a:rPr lang="en-US">
                <a:solidFill>
                  <a:srgbClr val="3A3838">
                    <a:tint val="75000"/>
                  </a:srgbClr>
                </a:solidFill>
              </a:rPr>
              <a:t>WASHINGTON METROPOLITAN AREA TRANSIT AUTHORITY</a:t>
            </a:r>
            <a:endParaRPr lang="en-US" dirty="0">
              <a:solidFill>
                <a:srgbClr val="3A3838">
                  <a:tint val="75000"/>
                </a:srgbClr>
              </a:solidFill>
            </a:endParaRPr>
          </a:p>
        </p:txBody>
      </p:sp>
      <p:sp>
        <p:nvSpPr>
          <p:cNvPr id="7" name="Text Placeholder 7"/>
          <p:cNvSpPr txBox="1">
            <a:spLocks/>
          </p:cNvSpPr>
          <p:nvPr/>
        </p:nvSpPr>
        <p:spPr>
          <a:xfrm>
            <a:off x="499366"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dirty="0" err="1">
                <a:solidFill>
                  <a:sysClr val="window" lastClr="FFFFFF"/>
                </a:solidFill>
              </a:rPr>
              <a:t>AlertMeter</a:t>
            </a:r>
            <a:r>
              <a:rPr lang="en-US" dirty="0">
                <a:solidFill>
                  <a:sysClr val="window" lastClr="FFFFFF"/>
                </a:solidFill>
              </a:rPr>
              <a:t> in </a:t>
            </a:r>
            <a:r>
              <a:rPr lang="en-US" dirty="0" err="1">
                <a:solidFill>
                  <a:sysClr val="window" lastClr="FFFFFF"/>
                </a:solidFill>
              </a:rPr>
              <a:t>MetroAccess</a:t>
            </a:r>
            <a:r>
              <a:rPr lang="en-US" dirty="0">
                <a:solidFill>
                  <a:sysClr val="window" lastClr="FFFFFF"/>
                </a:solidFill>
              </a:rPr>
              <a:t> </a:t>
            </a:r>
          </a:p>
        </p:txBody>
      </p:sp>
    </p:spTree>
    <p:extLst>
      <p:ext uri="{BB962C8B-B14F-4D97-AF65-F5344CB8AC3E}">
        <p14:creationId xmlns:p14="http://schemas.microsoft.com/office/powerpoint/2010/main" val="1273597551"/>
      </p:ext>
    </p:extLst>
  </p:cSld>
  <p:clrMapOvr>
    <a:masterClrMapping/>
  </p:clrMapOvr>
</p:sld>
</file>

<file path=ppt/theme/theme1.xml><?xml version="1.0" encoding="utf-8"?>
<a:theme xmlns:a="http://schemas.openxmlformats.org/drawingml/2006/main" name="1_Office Theme">
  <a:themeElements>
    <a:clrScheme name="Predictive Safety Brand">
      <a:dk1>
        <a:srgbClr val="273F65"/>
      </a:dk1>
      <a:lt1>
        <a:srgbClr val="F2F2F2"/>
      </a:lt1>
      <a:dk2>
        <a:srgbClr val="000000"/>
      </a:dk2>
      <a:lt2>
        <a:srgbClr val="F2F2F2"/>
      </a:lt2>
      <a:accent1>
        <a:srgbClr val="2DACE2"/>
      </a:accent1>
      <a:accent2>
        <a:srgbClr val="363636"/>
      </a:accent2>
      <a:accent3>
        <a:srgbClr val="FFFFFF"/>
      </a:accent3>
      <a:accent4>
        <a:srgbClr val="273F65"/>
      </a:accent4>
      <a:accent5>
        <a:srgbClr val="2DACE2"/>
      </a:accent5>
      <a:accent6>
        <a:srgbClr val="F2F2F2"/>
      </a:accent6>
      <a:hlink>
        <a:srgbClr val="552C87"/>
      </a:hlink>
      <a:folHlink>
        <a:srgbClr val="000000"/>
      </a:folHlink>
    </a:clrScheme>
    <a:fontScheme name="Custom 2">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redictive Safety Brand">
      <a:dk1>
        <a:srgbClr val="273F65"/>
      </a:dk1>
      <a:lt1>
        <a:srgbClr val="F2F2F2"/>
      </a:lt1>
      <a:dk2>
        <a:srgbClr val="000000"/>
      </a:dk2>
      <a:lt2>
        <a:srgbClr val="F2F2F2"/>
      </a:lt2>
      <a:accent1>
        <a:srgbClr val="2DACE2"/>
      </a:accent1>
      <a:accent2>
        <a:srgbClr val="363636"/>
      </a:accent2>
      <a:accent3>
        <a:srgbClr val="FFFFFF"/>
      </a:accent3>
      <a:accent4>
        <a:srgbClr val="273F65"/>
      </a:accent4>
      <a:accent5>
        <a:srgbClr val="2DACE2"/>
      </a:accent5>
      <a:accent6>
        <a:srgbClr val="F2F2F2"/>
      </a:accent6>
      <a:hlink>
        <a:srgbClr val="552C87"/>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Predictive Safety Brand">
      <a:dk1>
        <a:srgbClr val="273F65"/>
      </a:dk1>
      <a:lt1>
        <a:srgbClr val="F2F2F2"/>
      </a:lt1>
      <a:dk2>
        <a:srgbClr val="000000"/>
      </a:dk2>
      <a:lt2>
        <a:srgbClr val="F2F2F2"/>
      </a:lt2>
      <a:accent1>
        <a:srgbClr val="2DACE2"/>
      </a:accent1>
      <a:accent2>
        <a:srgbClr val="363636"/>
      </a:accent2>
      <a:accent3>
        <a:srgbClr val="FFFFFF"/>
      </a:accent3>
      <a:accent4>
        <a:srgbClr val="273F65"/>
      </a:accent4>
      <a:accent5>
        <a:srgbClr val="2DACE2"/>
      </a:accent5>
      <a:accent6>
        <a:srgbClr val="F2F2F2"/>
      </a:accent6>
      <a:hlink>
        <a:srgbClr val="552C87"/>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2019 WorkCare Theme Widescreen">
  <a:themeElements>
    <a:clrScheme name="WorkCare Theme 2022">
      <a:dk1>
        <a:srgbClr val="797979"/>
      </a:dk1>
      <a:lt1>
        <a:srgbClr val="FFFFFF"/>
      </a:lt1>
      <a:dk2>
        <a:srgbClr val="1E2730"/>
      </a:dk2>
      <a:lt2>
        <a:srgbClr val="FEFFFE"/>
      </a:lt2>
      <a:accent1>
        <a:srgbClr val="007FBA"/>
      </a:accent1>
      <a:accent2>
        <a:srgbClr val="00C6F8"/>
      </a:accent2>
      <a:accent3>
        <a:srgbClr val="00205F"/>
      </a:accent3>
      <a:accent4>
        <a:srgbClr val="C6EDF7"/>
      </a:accent4>
      <a:accent5>
        <a:srgbClr val="D92F6C"/>
      </a:accent5>
      <a:accent6>
        <a:srgbClr val="415267"/>
      </a:accent6>
      <a:hlink>
        <a:srgbClr val="D92F6C"/>
      </a:hlink>
      <a:folHlink>
        <a:srgbClr val="D92F6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WorkCare Theme Widescreen" id="{4231740A-06E8-447F-A5ED-12B0E1A133C2}" vid="{F7199057-9945-4F2F-B081-57339438086E}"/>
    </a:ext>
  </a:extLst>
</a:theme>
</file>

<file path=ppt/theme/theme6.xml><?xml version="1.0" encoding="utf-8"?>
<a:theme xmlns:a="http://schemas.openxmlformats.org/drawingml/2006/main" name="4_2019 WorkCare Theme Widescreen">
  <a:themeElements>
    <a:clrScheme name="WorkCare Theme 2022">
      <a:dk1>
        <a:srgbClr val="797979"/>
      </a:dk1>
      <a:lt1>
        <a:srgbClr val="FFFFFF"/>
      </a:lt1>
      <a:dk2>
        <a:srgbClr val="1E2730"/>
      </a:dk2>
      <a:lt2>
        <a:srgbClr val="FEFFFE"/>
      </a:lt2>
      <a:accent1>
        <a:srgbClr val="007FBA"/>
      </a:accent1>
      <a:accent2>
        <a:srgbClr val="00C6F8"/>
      </a:accent2>
      <a:accent3>
        <a:srgbClr val="00205F"/>
      </a:accent3>
      <a:accent4>
        <a:srgbClr val="C6EDF7"/>
      </a:accent4>
      <a:accent5>
        <a:srgbClr val="D92F6C"/>
      </a:accent5>
      <a:accent6>
        <a:srgbClr val="415267"/>
      </a:accent6>
      <a:hlink>
        <a:srgbClr val="D92F6C"/>
      </a:hlink>
      <a:folHlink>
        <a:srgbClr val="D92F6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WorkCare Theme Widescreen" id="{4231740A-06E8-447F-A5ED-12B0E1A133C2}" vid="{F7199057-9945-4F2F-B081-57339438086E}"/>
    </a:ext>
  </a:extLst>
</a:theme>
</file>

<file path=ppt/theme/theme7.xml><?xml version="1.0" encoding="utf-8"?>
<a:theme xmlns:a="http://schemas.openxmlformats.org/drawingml/2006/main" name="4_Office Theme">
  <a:themeElements>
    <a:clrScheme name="Custom 6">
      <a:dk1>
        <a:srgbClr val="3A3838"/>
      </a:dk1>
      <a:lt1>
        <a:srgbClr val="FFFFFF"/>
      </a:lt1>
      <a:dk2>
        <a:srgbClr val="44546A"/>
      </a:dk2>
      <a:lt2>
        <a:srgbClr val="FFFFFF"/>
      </a:lt2>
      <a:accent1>
        <a:srgbClr val="1F4E79"/>
      </a:accent1>
      <a:accent2>
        <a:srgbClr val="57C0B5"/>
      </a:accent2>
      <a:accent3>
        <a:srgbClr val="0070C0"/>
      </a:accent3>
      <a:accent4>
        <a:srgbClr val="92D050"/>
      </a:accent4>
      <a:accent5>
        <a:srgbClr val="00B050"/>
      </a:accent5>
      <a:accent6>
        <a:srgbClr val="999999"/>
      </a:accent6>
      <a:hlink>
        <a:srgbClr val="0070C0"/>
      </a:hlink>
      <a:folHlink>
        <a:srgbClr val="00B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bde2935-91df-428e-984a-38fa9584bd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C28FB757A8E5499CF7C82F61B55E03" ma:contentTypeVersion="15" ma:contentTypeDescription="Create a new document." ma:contentTypeScope="" ma:versionID="deb74bfc04874d2133874432a5999153">
  <xsd:schema xmlns:xsd="http://www.w3.org/2001/XMLSchema" xmlns:xs="http://www.w3.org/2001/XMLSchema" xmlns:p="http://schemas.microsoft.com/office/2006/metadata/properties" xmlns:ns3="dbde2935-91df-428e-984a-38fa9584bd1c" xmlns:ns4="f2f30f3e-adaf-4bfe-9726-8014b88e2956" targetNamespace="http://schemas.microsoft.com/office/2006/metadata/properties" ma:root="true" ma:fieldsID="663f36702a225c521ba48332939c30ef" ns3:_="" ns4:_="">
    <xsd:import namespace="dbde2935-91df-428e-984a-38fa9584bd1c"/>
    <xsd:import namespace="f2f30f3e-adaf-4bfe-9726-8014b88e295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element ref="ns3:MediaServiceObjectDetectorVersions" minOccurs="0"/>
                <xsd:element ref="ns3:MediaServiceSystem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2935-91df-428e-984a-38fa9584bd1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f30f3e-adaf-4bfe-9726-8014b88e29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6A6E2-66B9-4106-8388-0307DA8490BF}">
  <ds:schemaRefs>
    <ds:schemaRef ds:uri="dbde2935-91df-428e-984a-38fa9584bd1c"/>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 ds:uri="http://purl.org/dc/elements/1.1/"/>
    <ds:schemaRef ds:uri="http://schemas.openxmlformats.org/package/2006/metadata/core-properties"/>
    <ds:schemaRef ds:uri="f2f30f3e-adaf-4bfe-9726-8014b88e2956"/>
    <ds:schemaRef ds:uri="http://purl.org/dc/dcmitype/"/>
  </ds:schemaRefs>
</ds:datastoreItem>
</file>

<file path=customXml/itemProps2.xml><?xml version="1.0" encoding="utf-8"?>
<ds:datastoreItem xmlns:ds="http://schemas.openxmlformats.org/officeDocument/2006/customXml" ds:itemID="{2E2F80C6-20E2-4ABE-9980-EA2EE8412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2935-91df-428e-984a-38fa9584bd1c"/>
    <ds:schemaRef ds:uri="f2f30f3e-adaf-4bfe-9726-8014b88e2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703680-9003-4CA6-9255-EFCA18065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186896</TotalTime>
  <Words>2331</Words>
  <Application>Microsoft Office PowerPoint</Application>
  <PresentationFormat>Widescreen</PresentationFormat>
  <Paragraphs>255</Paragraphs>
  <Slides>27</Slides>
  <Notes>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27</vt:i4>
      </vt:variant>
    </vt:vector>
  </HeadingPairs>
  <TitlesOfParts>
    <vt:vector size="43" baseType="lpstr">
      <vt:lpstr>Rubik-Light</vt:lpstr>
      <vt:lpstr>Franklin Gothic Book</vt:lpstr>
      <vt:lpstr>Arial</vt:lpstr>
      <vt:lpstr>Calibri Light</vt:lpstr>
      <vt:lpstr>Open Sans Light</vt:lpstr>
      <vt:lpstr>Helvetica</vt:lpstr>
      <vt:lpstr>Wingdings</vt:lpstr>
      <vt:lpstr>Calibri</vt:lpstr>
      <vt:lpstr>Lucida Grande</vt:lpstr>
      <vt:lpstr>1_Office Theme</vt:lpstr>
      <vt:lpstr>Office Theme</vt:lpstr>
      <vt:lpstr>2_Office Theme</vt:lpstr>
      <vt:lpstr>3_Office Theme</vt:lpstr>
      <vt:lpstr>3_2019 WorkCare Theme Widescreen</vt:lpstr>
      <vt:lpstr>4_2019 WorkCare Theme Widescreen</vt:lpstr>
      <vt:lpstr>4_Office Theme</vt:lpstr>
      <vt:lpstr>CASE STUDIES</vt:lpstr>
      <vt:lpstr>PowerPoint Presentation</vt:lpstr>
      <vt:lpstr>PowerPoint Presentation</vt:lpstr>
      <vt:lpstr>PowerPoint Presentation</vt:lpstr>
      <vt:lpstr>Trends and Observations</vt:lpstr>
      <vt:lpstr>Feedback from crews </vt:lpstr>
      <vt:lpstr>Stories from Documented ONR’s</vt:lpstr>
      <vt:lpstr>PowerPoint Presentation</vt:lpstr>
      <vt:lpstr>AlertMeter in MetroAccess </vt:lpstr>
      <vt:lpstr>FINDINGS </vt:lpstr>
      <vt:lpstr>INITIAL KPI FINDINGS (Sept. – Dec. 2023)</vt:lpstr>
      <vt:lpstr>PowerPoint Presentation</vt:lpstr>
      <vt:lpstr>PowerPoint Presentation</vt:lpstr>
      <vt:lpstr>Success Story: Thermal Systems</vt:lpstr>
      <vt:lpstr>Success Story: Steel and Pipe Supply</vt:lpstr>
      <vt:lpstr>Success Story: Steel and Pipe Supply</vt:lpstr>
      <vt:lpstr>Success Story Transportation</vt:lpstr>
      <vt:lpstr>PowerPoint Presentation</vt:lpstr>
      <vt:lpstr>PowerPoint Presentation</vt:lpstr>
      <vt:lpstr>PowerPoint Presentation</vt:lpstr>
      <vt:lpstr>Success Story: Global Construction Company </vt:lpstr>
      <vt:lpstr>Success Story: Global Construction Company </vt:lpstr>
      <vt:lpstr>Distribution Warehouse Transportation</vt:lpstr>
      <vt:lpstr>PowerPoint Presentation</vt:lpstr>
      <vt:lpstr>Success Story Manufacturing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Setters</dc:creator>
  <cp:lastModifiedBy>Peter Hay</cp:lastModifiedBy>
  <cp:revision>231</cp:revision>
  <dcterms:created xsi:type="dcterms:W3CDTF">2020-02-26T18:07:14Z</dcterms:created>
  <dcterms:modified xsi:type="dcterms:W3CDTF">2024-01-09T22:26:25Z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0x010100C9C28FB757A8E5499CF7C82F61B55E03</vt:lpwstr>
  </property>
</Properties>
</file>